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4" r:id="rId7"/>
    <p:sldId id="266" r:id="rId8"/>
    <p:sldId id="260" r:id="rId9"/>
    <p:sldId id="262" r:id="rId10"/>
    <p:sldId id="265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4"/>
    <p:restoredTop sz="94694"/>
  </p:normalViewPr>
  <p:slideViewPr>
    <p:cSldViewPr snapToGrid="0" snapToObjects="1">
      <p:cViewPr>
        <p:scale>
          <a:sx n="132" d="100"/>
          <a:sy n="132" d="100"/>
        </p:scale>
        <p:origin x="816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hyperlink" Target="https://en.wikipedia.org/wiki/Religious_science" TargetMode="External"/><Relationship Id="rId9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hyperlink" Target="https://en.wikipedia.org/wiki/Religious_science" TargetMode="External"/><Relationship Id="rId9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E7035-1F82-4684-8BBC-085AC79951FA}" type="doc">
      <dgm:prSet loTypeId="urn:microsoft.com/office/officeart/2017/3/layout/DropPinTimeline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546CB4-A75B-4BB7-AD7C-E30AA8DAB397}">
      <dgm:prSet/>
      <dgm:spPr/>
      <dgm:t>
        <a:bodyPr/>
        <a:lstStyle/>
        <a:p>
          <a:pPr>
            <a:defRPr b="1"/>
          </a:pPr>
          <a:r>
            <a:rPr lang="en-US"/>
            <a:t>1904</a:t>
          </a:r>
        </a:p>
      </dgm:t>
    </dgm:pt>
    <dgm:pt modelId="{EEE20120-A887-4C1D-9742-0B2F6E11F114}" type="parTrans" cxnId="{14771D2E-D32B-4C3E-8E19-F59B05A474A3}">
      <dgm:prSet/>
      <dgm:spPr/>
      <dgm:t>
        <a:bodyPr/>
        <a:lstStyle/>
        <a:p>
          <a:endParaRPr lang="en-US"/>
        </a:p>
      </dgm:t>
    </dgm:pt>
    <dgm:pt modelId="{DEED19DF-D8B1-4ECB-BCAB-EBD9D48A6214}" type="sibTrans" cxnId="{14771D2E-D32B-4C3E-8E19-F59B05A474A3}">
      <dgm:prSet/>
      <dgm:spPr/>
      <dgm:t>
        <a:bodyPr/>
        <a:lstStyle/>
        <a:p>
          <a:endParaRPr lang="en-US"/>
        </a:p>
      </dgm:t>
    </dgm:pt>
    <dgm:pt modelId="{AA17B8CF-5222-491C-AB1D-9DFAEFDC68CC}">
      <dgm:prSet/>
      <dgm:spPr/>
      <dgm:t>
        <a:bodyPr/>
        <a:lstStyle/>
        <a:p>
          <a:r>
            <a:rPr lang="en-US" dirty="0"/>
            <a:t>The Edinburgh Lectures on Mental Science </a:t>
          </a:r>
        </a:p>
      </dgm:t>
    </dgm:pt>
    <dgm:pt modelId="{73D5D8E4-2BBA-4730-A2D2-15E1C9E5D30A}" type="parTrans" cxnId="{6063266F-B7CB-4358-A935-79B6BEB7FA8B}">
      <dgm:prSet/>
      <dgm:spPr/>
      <dgm:t>
        <a:bodyPr/>
        <a:lstStyle/>
        <a:p>
          <a:endParaRPr lang="en-US"/>
        </a:p>
      </dgm:t>
    </dgm:pt>
    <dgm:pt modelId="{CA4DFF60-7AF4-4DBD-986A-E89257C15E3C}" type="sibTrans" cxnId="{6063266F-B7CB-4358-A935-79B6BEB7FA8B}">
      <dgm:prSet/>
      <dgm:spPr/>
      <dgm:t>
        <a:bodyPr/>
        <a:lstStyle/>
        <a:p>
          <a:endParaRPr lang="en-US"/>
        </a:p>
      </dgm:t>
    </dgm:pt>
    <dgm:pt modelId="{92254AB2-34AD-46EB-BB06-AAAC56DCA70E}">
      <dgm:prSet/>
      <dgm:spPr/>
      <dgm:t>
        <a:bodyPr/>
        <a:lstStyle/>
        <a:p>
          <a:pPr>
            <a:defRPr b="1"/>
          </a:pPr>
          <a:r>
            <a:rPr lang="en-US"/>
            <a:t>1909</a:t>
          </a:r>
        </a:p>
      </dgm:t>
    </dgm:pt>
    <dgm:pt modelId="{061065B0-ECF8-4849-8DC9-84A8F0D6FB04}" type="parTrans" cxnId="{DFFA5B29-58AA-4F35-B0D4-8102871E16F4}">
      <dgm:prSet/>
      <dgm:spPr/>
      <dgm:t>
        <a:bodyPr/>
        <a:lstStyle/>
        <a:p>
          <a:endParaRPr lang="en-US"/>
        </a:p>
      </dgm:t>
    </dgm:pt>
    <dgm:pt modelId="{822A7C78-C9DE-4B75-B7D4-590462B39E51}" type="sibTrans" cxnId="{DFFA5B29-58AA-4F35-B0D4-8102871E16F4}">
      <dgm:prSet/>
      <dgm:spPr/>
      <dgm:t>
        <a:bodyPr/>
        <a:lstStyle/>
        <a:p>
          <a:endParaRPr lang="en-US"/>
        </a:p>
      </dgm:t>
    </dgm:pt>
    <dgm:pt modelId="{B8D3D6EE-A2A6-4824-8B51-299F7D8E2697}">
      <dgm:prSet/>
      <dgm:spPr/>
      <dgm:t>
        <a:bodyPr/>
        <a:lstStyle/>
        <a:p>
          <a:r>
            <a:rPr lang="en-US" dirty="0"/>
            <a:t>The Dore Lectures on Mental Science </a:t>
          </a:r>
        </a:p>
      </dgm:t>
    </dgm:pt>
    <dgm:pt modelId="{497F95C1-87A5-45D0-B328-B9E29675F30F}" type="parTrans" cxnId="{26AC0C93-7034-464E-93B2-B502F450C5CB}">
      <dgm:prSet/>
      <dgm:spPr/>
      <dgm:t>
        <a:bodyPr/>
        <a:lstStyle/>
        <a:p>
          <a:endParaRPr lang="en-US"/>
        </a:p>
      </dgm:t>
    </dgm:pt>
    <dgm:pt modelId="{FACA4795-5E3F-48AC-8834-BEB91BF6E898}" type="sibTrans" cxnId="{26AC0C93-7034-464E-93B2-B502F450C5CB}">
      <dgm:prSet/>
      <dgm:spPr/>
      <dgm:t>
        <a:bodyPr/>
        <a:lstStyle/>
        <a:p>
          <a:endParaRPr lang="en-US"/>
        </a:p>
      </dgm:t>
    </dgm:pt>
    <dgm:pt modelId="{0B2E15B4-7EC7-4B5E-8D97-627EBF1D59CA}">
      <dgm:prSet/>
      <dgm:spPr/>
      <dgm:t>
        <a:bodyPr/>
        <a:lstStyle/>
        <a:p>
          <a:pPr>
            <a:defRPr b="1"/>
          </a:pPr>
          <a:r>
            <a:rPr lang="en-US"/>
            <a:t>1913</a:t>
          </a:r>
        </a:p>
      </dgm:t>
    </dgm:pt>
    <dgm:pt modelId="{F5DAB91D-224C-431E-84DD-F4AB7AD41EEF}" type="parTrans" cxnId="{7642F298-AE81-4F83-A947-74F974F69591}">
      <dgm:prSet/>
      <dgm:spPr/>
      <dgm:t>
        <a:bodyPr/>
        <a:lstStyle/>
        <a:p>
          <a:endParaRPr lang="en-US"/>
        </a:p>
      </dgm:t>
    </dgm:pt>
    <dgm:pt modelId="{E578C375-0B1E-43EE-8AF8-77B8F5444DA4}" type="sibTrans" cxnId="{7642F298-AE81-4F83-A947-74F974F69591}">
      <dgm:prSet/>
      <dgm:spPr/>
      <dgm:t>
        <a:bodyPr/>
        <a:lstStyle/>
        <a:p>
          <a:endParaRPr lang="en-US"/>
        </a:p>
      </dgm:t>
    </dgm:pt>
    <dgm:pt modelId="{11752B65-00A6-4925-A43F-ACCB618E23EA}">
      <dgm:prSet/>
      <dgm:spPr/>
      <dgm:t>
        <a:bodyPr/>
        <a:lstStyle/>
        <a:p>
          <a:r>
            <a:rPr lang="en-US" dirty="0"/>
            <a:t>Bible Mystery and Bible Meaning </a:t>
          </a:r>
        </a:p>
      </dgm:t>
    </dgm:pt>
    <dgm:pt modelId="{EFE10D9D-543C-4BA8-8C09-FE4AC0D87498}" type="parTrans" cxnId="{41B0EE1B-5C0A-4299-B098-6D7A0F2BAB6D}">
      <dgm:prSet/>
      <dgm:spPr/>
      <dgm:t>
        <a:bodyPr/>
        <a:lstStyle/>
        <a:p>
          <a:endParaRPr lang="en-US"/>
        </a:p>
      </dgm:t>
    </dgm:pt>
    <dgm:pt modelId="{634E9A6F-A32E-4FFD-BAF5-B59B17982ADF}" type="sibTrans" cxnId="{41B0EE1B-5C0A-4299-B098-6D7A0F2BAB6D}">
      <dgm:prSet/>
      <dgm:spPr/>
      <dgm:t>
        <a:bodyPr/>
        <a:lstStyle/>
        <a:p>
          <a:endParaRPr lang="en-US"/>
        </a:p>
      </dgm:t>
    </dgm:pt>
    <dgm:pt modelId="{CE854C59-12C1-454E-88B7-C552BAB9AC5B}">
      <dgm:prSet/>
      <dgm:spPr/>
      <dgm:t>
        <a:bodyPr/>
        <a:lstStyle/>
        <a:p>
          <a:pPr>
            <a:defRPr b="1"/>
          </a:pPr>
          <a:r>
            <a:rPr lang="en-US"/>
            <a:t>1915</a:t>
          </a:r>
        </a:p>
      </dgm:t>
    </dgm:pt>
    <dgm:pt modelId="{71CB2324-9A32-4D5D-8929-DB941E13E3F1}" type="parTrans" cxnId="{05D70F1E-CC0F-48E5-BDD9-008F20BA662B}">
      <dgm:prSet/>
      <dgm:spPr/>
      <dgm:t>
        <a:bodyPr/>
        <a:lstStyle/>
        <a:p>
          <a:endParaRPr lang="en-US"/>
        </a:p>
      </dgm:t>
    </dgm:pt>
    <dgm:pt modelId="{BB662690-6ECC-409A-B07D-D6D8B3085725}" type="sibTrans" cxnId="{05D70F1E-CC0F-48E5-BDD9-008F20BA662B}">
      <dgm:prSet/>
      <dgm:spPr/>
      <dgm:t>
        <a:bodyPr/>
        <a:lstStyle/>
        <a:p>
          <a:endParaRPr lang="en-US"/>
        </a:p>
      </dgm:t>
    </dgm:pt>
    <dgm:pt modelId="{433C151C-5174-48D4-967C-4C2BF6CB0029}">
      <dgm:prSet/>
      <dgm:spPr/>
      <dgm:t>
        <a:bodyPr/>
        <a:lstStyle/>
        <a:p>
          <a:r>
            <a:rPr lang="en-US" dirty="0"/>
            <a:t>The Creative Process in the Individual </a:t>
          </a:r>
        </a:p>
      </dgm:t>
    </dgm:pt>
    <dgm:pt modelId="{2661D855-A668-4C57-B8C3-06AE9CA7020C}" type="parTrans" cxnId="{564B1406-7756-4EAE-BDC1-EE4C4D957558}">
      <dgm:prSet/>
      <dgm:spPr/>
      <dgm:t>
        <a:bodyPr/>
        <a:lstStyle/>
        <a:p>
          <a:endParaRPr lang="en-US"/>
        </a:p>
      </dgm:t>
    </dgm:pt>
    <dgm:pt modelId="{994B39D3-6625-48BA-95A3-894DBF3FA5DF}" type="sibTrans" cxnId="{564B1406-7756-4EAE-BDC1-EE4C4D957558}">
      <dgm:prSet/>
      <dgm:spPr/>
      <dgm:t>
        <a:bodyPr/>
        <a:lstStyle/>
        <a:p>
          <a:endParaRPr lang="en-US"/>
        </a:p>
      </dgm:t>
    </dgm:pt>
    <dgm:pt modelId="{6FB25A64-FD64-4936-9DE2-48E7693E1EEA}">
      <dgm:prSet/>
      <dgm:spPr/>
      <dgm:t>
        <a:bodyPr/>
        <a:lstStyle/>
        <a:p>
          <a:pPr>
            <a:defRPr b="1"/>
          </a:pPr>
          <a:r>
            <a:rPr lang="en-US"/>
            <a:t>1915</a:t>
          </a:r>
        </a:p>
      </dgm:t>
    </dgm:pt>
    <dgm:pt modelId="{310616E0-7B17-4DBC-A5BA-68D144D4434B}" type="parTrans" cxnId="{8F58F26F-7EFB-42A4-84C2-6B0EDF1D09D2}">
      <dgm:prSet/>
      <dgm:spPr/>
      <dgm:t>
        <a:bodyPr/>
        <a:lstStyle/>
        <a:p>
          <a:endParaRPr lang="en-US"/>
        </a:p>
      </dgm:t>
    </dgm:pt>
    <dgm:pt modelId="{3D3006D6-49A0-499C-93AE-911EC5CF9A70}" type="sibTrans" cxnId="{8F58F26F-7EFB-42A4-84C2-6B0EDF1D09D2}">
      <dgm:prSet/>
      <dgm:spPr/>
      <dgm:t>
        <a:bodyPr/>
        <a:lstStyle/>
        <a:p>
          <a:endParaRPr lang="en-US"/>
        </a:p>
      </dgm:t>
    </dgm:pt>
    <dgm:pt modelId="{64205DD4-5F10-435B-A518-D0AE03E65C1A}">
      <dgm:prSet/>
      <dgm:spPr/>
      <dgm:t>
        <a:bodyPr/>
        <a:lstStyle/>
        <a:p>
          <a:r>
            <a:rPr lang="en-US" dirty="0"/>
            <a:t>The Years 1914 to 1923 in Bible Prophecy </a:t>
          </a:r>
        </a:p>
      </dgm:t>
    </dgm:pt>
    <dgm:pt modelId="{E15AF912-B910-4F17-A6B3-E178B8A488E8}" type="parTrans" cxnId="{64576BD1-B135-4299-AF97-C6EBE3AFFB93}">
      <dgm:prSet/>
      <dgm:spPr/>
      <dgm:t>
        <a:bodyPr/>
        <a:lstStyle/>
        <a:p>
          <a:endParaRPr lang="en-US"/>
        </a:p>
      </dgm:t>
    </dgm:pt>
    <dgm:pt modelId="{B4D4A9A6-69BC-4434-9258-BDCF0CABD1F4}" type="sibTrans" cxnId="{64576BD1-B135-4299-AF97-C6EBE3AFFB93}">
      <dgm:prSet/>
      <dgm:spPr/>
      <dgm:t>
        <a:bodyPr/>
        <a:lstStyle/>
        <a:p>
          <a:endParaRPr lang="en-US"/>
        </a:p>
      </dgm:t>
    </dgm:pt>
    <dgm:pt modelId="{24DD429E-A1E5-45BF-8B74-8D371DE74745}">
      <dgm:prSet/>
      <dgm:spPr/>
      <dgm:t>
        <a:bodyPr/>
        <a:lstStyle/>
        <a:p>
          <a:pPr>
            <a:defRPr b="1"/>
          </a:pPr>
          <a:r>
            <a:rPr lang="en-US"/>
            <a:t>1917</a:t>
          </a:r>
        </a:p>
      </dgm:t>
    </dgm:pt>
    <dgm:pt modelId="{F676797D-945D-4338-9910-B2AEE800CABB}" type="parTrans" cxnId="{902112E6-C776-4FB1-B804-50DC589B6E91}">
      <dgm:prSet/>
      <dgm:spPr/>
      <dgm:t>
        <a:bodyPr/>
        <a:lstStyle/>
        <a:p>
          <a:endParaRPr lang="en-US"/>
        </a:p>
      </dgm:t>
    </dgm:pt>
    <dgm:pt modelId="{DB95AB7B-7ACD-4F73-8AE7-F2C57CF673A6}" type="sibTrans" cxnId="{902112E6-C776-4FB1-B804-50DC589B6E91}">
      <dgm:prSet/>
      <dgm:spPr/>
      <dgm:t>
        <a:bodyPr/>
        <a:lstStyle/>
        <a:p>
          <a:endParaRPr lang="en-US"/>
        </a:p>
      </dgm:t>
    </dgm:pt>
    <dgm:pt modelId="{9DBAD2ED-ADDC-4B2D-89E8-CE7827490529}">
      <dgm:prSet/>
      <dgm:spPr/>
      <dgm:t>
        <a:bodyPr/>
        <a:lstStyle/>
        <a:p>
          <a:r>
            <a:rPr lang="en-US" dirty="0"/>
            <a:t>The Law and the Word </a:t>
          </a:r>
        </a:p>
      </dgm:t>
    </dgm:pt>
    <dgm:pt modelId="{08360D0D-BE4C-4790-AC07-DFB424833F2B}" type="parTrans" cxnId="{1788CC17-16C8-4485-BB22-9A43C4EFC1F0}">
      <dgm:prSet/>
      <dgm:spPr/>
      <dgm:t>
        <a:bodyPr/>
        <a:lstStyle/>
        <a:p>
          <a:endParaRPr lang="en-US"/>
        </a:p>
      </dgm:t>
    </dgm:pt>
    <dgm:pt modelId="{464FD77E-76E3-41E8-84A6-31E7404F3FA1}" type="sibTrans" cxnId="{1788CC17-16C8-4485-BB22-9A43C4EFC1F0}">
      <dgm:prSet/>
      <dgm:spPr/>
      <dgm:t>
        <a:bodyPr/>
        <a:lstStyle/>
        <a:p>
          <a:endParaRPr lang="en-US"/>
        </a:p>
      </dgm:t>
    </dgm:pt>
    <dgm:pt modelId="{FE352516-2818-4106-BEB1-2E80D2B0F547}">
      <dgm:prSet/>
      <dgm:spPr/>
      <dgm:t>
        <a:bodyPr/>
        <a:lstStyle/>
        <a:p>
          <a:pPr>
            <a:defRPr b="1"/>
          </a:pPr>
          <a:r>
            <a:rPr lang="en-US"/>
            <a:t>1921</a:t>
          </a:r>
        </a:p>
      </dgm:t>
    </dgm:pt>
    <dgm:pt modelId="{39D1D78E-9BEB-42E2-B333-59BD01BA2A1A}" type="parTrans" cxnId="{4885A879-D5AD-487C-87A8-D09F7A92309C}">
      <dgm:prSet/>
      <dgm:spPr/>
      <dgm:t>
        <a:bodyPr/>
        <a:lstStyle/>
        <a:p>
          <a:endParaRPr lang="en-US"/>
        </a:p>
      </dgm:t>
    </dgm:pt>
    <dgm:pt modelId="{4A7D76A9-B51F-4331-95F0-EE9452AA7B85}" type="sibTrans" cxnId="{4885A879-D5AD-487C-87A8-D09F7A92309C}">
      <dgm:prSet/>
      <dgm:spPr/>
      <dgm:t>
        <a:bodyPr/>
        <a:lstStyle/>
        <a:p>
          <a:endParaRPr lang="en-US"/>
        </a:p>
      </dgm:t>
    </dgm:pt>
    <dgm:pt modelId="{E55102C5-6D6A-44F3-A71C-A5B9D4EB22AF}">
      <dgm:prSet/>
      <dgm:spPr/>
      <dgm:t>
        <a:bodyPr/>
        <a:lstStyle/>
        <a:p>
          <a:r>
            <a:rPr lang="en-US" dirty="0"/>
            <a:t>The Hidden Power and Other Papers on Mental Science </a:t>
          </a:r>
        </a:p>
      </dgm:t>
    </dgm:pt>
    <dgm:pt modelId="{B817C311-8288-4E19-B65E-009BDD94A483}" type="parTrans" cxnId="{BEFF73EF-7F87-4FBD-9962-50F6EDA77B40}">
      <dgm:prSet/>
      <dgm:spPr/>
      <dgm:t>
        <a:bodyPr/>
        <a:lstStyle/>
        <a:p>
          <a:endParaRPr lang="en-US"/>
        </a:p>
      </dgm:t>
    </dgm:pt>
    <dgm:pt modelId="{A08CE87B-47A7-44D7-BF30-764804DCA25F}" type="sibTrans" cxnId="{BEFF73EF-7F87-4FBD-9962-50F6EDA77B40}">
      <dgm:prSet/>
      <dgm:spPr/>
      <dgm:t>
        <a:bodyPr/>
        <a:lstStyle/>
        <a:p>
          <a:endParaRPr lang="en-US"/>
        </a:p>
      </dgm:t>
    </dgm:pt>
    <dgm:pt modelId="{EA4C80DC-04D7-7A4D-8F32-962D0B712117}" type="pres">
      <dgm:prSet presAssocID="{9F2E7035-1F82-4684-8BBC-085AC79951FA}" presName="root" presStyleCnt="0">
        <dgm:presLayoutVars>
          <dgm:chMax/>
          <dgm:chPref/>
          <dgm:animLvl val="lvl"/>
        </dgm:presLayoutVars>
      </dgm:prSet>
      <dgm:spPr/>
    </dgm:pt>
    <dgm:pt modelId="{13E9854C-D034-C944-87E2-A312C8F0271E}" type="pres">
      <dgm:prSet presAssocID="{9F2E7035-1F82-4684-8BBC-085AC79951FA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1848AFD8-46D5-F749-AD36-F183A5A691D9}" type="pres">
      <dgm:prSet presAssocID="{9F2E7035-1F82-4684-8BBC-085AC79951FA}" presName="nodes" presStyleCnt="0">
        <dgm:presLayoutVars>
          <dgm:chMax/>
          <dgm:chPref/>
          <dgm:animLvl val="lvl"/>
        </dgm:presLayoutVars>
      </dgm:prSet>
      <dgm:spPr/>
    </dgm:pt>
    <dgm:pt modelId="{9A898C86-ADBA-E949-9763-38B4BFBA1E29}" type="pres">
      <dgm:prSet presAssocID="{DB546CB4-A75B-4BB7-AD7C-E30AA8DAB397}" presName="composite" presStyleCnt="0"/>
      <dgm:spPr/>
    </dgm:pt>
    <dgm:pt modelId="{AA0406ED-BDDE-2146-AB57-680EC2059470}" type="pres">
      <dgm:prSet presAssocID="{DB546CB4-A75B-4BB7-AD7C-E30AA8DAB397}" presName="ConnectorPoint" presStyleLbl="lnNode1" presStyleIdx="0" presStyleCnt="7"/>
      <dgm:spPr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gm:spPr>
    </dgm:pt>
    <dgm:pt modelId="{C5DFB25E-4E6B-3F43-9C3E-ED6147B46CED}" type="pres">
      <dgm:prSet presAssocID="{DB546CB4-A75B-4BB7-AD7C-E30AA8DAB397}" presName="DropPinPlaceHolder" presStyleCnt="0"/>
      <dgm:spPr/>
    </dgm:pt>
    <dgm:pt modelId="{36B9BEC0-FACA-8643-98A8-B87D8B422D16}" type="pres">
      <dgm:prSet presAssocID="{DB546CB4-A75B-4BB7-AD7C-E30AA8DAB397}" presName="DropPin" presStyleLbl="alignNode1" presStyleIdx="0" presStyleCnt="7"/>
      <dgm:spPr/>
    </dgm:pt>
    <dgm:pt modelId="{0A40E0D5-BB1B-7247-BD8E-F5D05FD9689E}" type="pres">
      <dgm:prSet presAssocID="{DB546CB4-A75B-4BB7-AD7C-E30AA8DAB39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gm:spPr>
    </dgm:pt>
    <dgm:pt modelId="{03AF5AE2-38D1-E040-A3D1-720416A61F84}" type="pres">
      <dgm:prSet presAssocID="{DB546CB4-A75B-4BB7-AD7C-E30AA8DAB397}" presName="L2TextContainer" presStyleLbl="revTx" presStyleIdx="0" presStyleCnt="14">
        <dgm:presLayoutVars>
          <dgm:bulletEnabled val="1"/>
        </dgm:presLayoutVars>
      </dgm:prSet>
      <dgm:spPr/>
    </dgm:pt>
    <dgm:pt modelId="{E9FED2AD-B289-B245-9413-E3DE5854FD44}" type="pres">
      <dgm:prSet presAssocID="{DB546CB4-A75B-4BB7-AD7C-E30AA8DAB39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0DB17E03-4EC2-0E4C-9071-B17DD50E8FED}" type="pres">
      <dgm:prSet presAssocID="{DB546CB4-A75B-4BB7-AD7C-E30AA8DAB397}" presName="ConnectLine" presStyleLbl="sibTrans1D1" presStyleIdx="0" presStyleCnt="7"/>
      <dgm:spPr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81E371E6-BB1B-AA4B-8D17-FBC0F4FD6AA7}" type="pres">
      <dgm:prSet presAssocID="{DB546CB4-A75B-4BB7-AD7C-E30AA8DAB397}" presName="EmptyPlaceHolder" presStyleCnt="0"/>
      <dgm:spPr/>
    </dgm:pt>
    <dgm:pt modelId="{81564256-D6A3-CA41-90E5-5FC503E8665D}" type="pres">
      <dgm:prSet presAssocID="{DEED19DF-D8B1-4ECB-BCAB-EBD9D48A6214}" presName="spaceBetweenRectangles" presStyleCnt="0"/>
      <dgm:spPr/>
    </dgm:pt>
    <dgm:pt modelId="{5453248C-F7BD-984A-8D7B-F4ACDF5303CE}" type="pres">
      <dgm:prSet presAssocID="{92254AB2-34AD-46EB-BB06-AAAC56DCA70E}" presName="composite" presStyleCnt="0"/>
      <dgm:spPr/>
    </dgm:pt>
    <dgm:pt modelId="{F87A63EE-46E6-CD49-ABF4-A62C0051D356}" type="pres">
      <dgm:prSet presAssocID="{92254AB2-34AD-46EB-BB06-AAAC56DCA70E}" presName="ConnectorPoint" presStyleLbl="lnNode1" presStyleIdx="1" presStyleCnt="7"/>
      <dgm:spPr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gm:spPr>
    </dgm:pt>
    <dgm:pt modelId="{CB10F050-6475-0949-B7BC-DE3222C05EFC}" type="pres">
      <dgm:prSet presAssocID="{92254AB2-34AD-46EB-BB06-AAAC56DCA70E}" presName="DropPinPlaceHolder" presStyleCnt="0"/>
      <dgm:spPr/>
    </dgm:pt>
    <dgm:pt modelId="{44B787CE-BA06-6242-A5DD-CAE90BE6F7E2}" type="pres">
      <dgm:prSet presAssocID="{92254AB2-34AD-46EB-BB06-AAAC56DCA70E}" presName="DropPin" presStyleLbl="alignNode1" presStyleIdx="1" presStyleCnt="7"/>
      <dgm:spPr/>
    </dgm:pt>
    <dgm:pt modelId="{EE77581C-D58C-FA4A-B214-B67092DE65FB}" type="pres">
      <dgm:prSet presAssocID="{92254AB2-34AD-46EB-BB06-AAAC56DCA70E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gm:spPr>
    </dgm:pt>
    <dgm:pt modelId="{368D91CA-A5A5-C34C-BC3D-A8D968245F09}" type="pres">
      <dgm:prSet presAssocID="{92254AB2-34AD-46EB-BB06-AAAC56DCA70E}" presName="L2TextContainer" presStyleLbl="revTx" presStyleIdx="2" presStyleCnt="14">
        <dgm:presLayoutVars>
          <dgm:bulletEnabled val="1"/>
        </dgm:presLayoutVars>
      </dgm:prSet>
      <dgm:spPr/>
    </dgm:pt>
    <dgm:pt modelId="{EB2AC484-CFF7-BA43-83EC-761C8EA8E702}" type="pres">
      <dgm:prSet presAssocID="{92254AB2-34AD-46EB-BB06-AAAC56DCA70E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408FD3F0-8060-D748-A9A4-5D36DAF1092A}" type="pres">
      <dgm:prSet presAssocID="{92254AB2-34AD-46EB-BB06-AAAC56DCA70E}" presName="ConnectLine" presStyleLbl="sibTrans1D1" presStyleIdx="1" presStyleCnt="7"/>
      <dgm:spPr>
        <a:noFill/>
        <a:ln w="12700" cap="rnd" cmpd="sng" algn="ctr">
          <a:solidFill>
            <a:schemeClr val="accent2">
              <a:hueOff val="253795"/>
              <a:satOff val="-53"/>
              <a:lumOff val="1144"/>
              <a:alphaOff val="0"/>
            </a:schemeClr>
          </a:solidFill>
          <a:prstDash val="dash"/>
        </a:ln>
        <a:effectLst/>
      </dgm:spPr>
    </dgm:pt>
    <dgm:pt modelId="{09107361-87F1-0143-ADFC-4115A4CF47FE}" type="pres">
      <dgm:prSet presAssocID="{92254AB2-34AD-46EB-BB06-AAAC56DCA70E}" presName="EmptyPlaceHolder" presStyleCnt="0"/>
      <dgm:spPr/>
    </dgm:pt>
    <dgm:pt modelId="{08DB939A-3487-B146-9AF0-6E24121E52D8}" type="pres">
      <dgm:prSet presAssocID="{822A7C78-C9DE-4B75-B7D4-590462B39E51}" presName="spaceBetweenRectangles" presStyleCnt="0"/>
      <dgm:spPr/>
    </dgm:pt>
    <dgm:pt modelId="{6CA3B6B6-9DDE-1141-A04C-0A21012AF051}" type="pres">
      <dgm:prSet presAssocID="{0B2E15B4-7EC7-4B5E-8D97-627EBF1D59CA}" presName="composite" presStyleCnt="0"/>
      <dgm:spPr/>
    </dgm:pt>
    <dgm:pt modelId="{32681425-5FF4-B949-AB71-592B1B7AE0DC}" type="pres">
      <dgm:prSet presAssocID="{0B2E15B4-7EC7-4B5E-8D97-627EBF1D59CA}" presName="ConnectorPoint" presStyleLbl="lnNode1" presStyleIdx="2" presStyleCnt="7"/>
      <dgm:spPr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gm:spPr>
    </dgm:pt>
    <dgm:pt modelId="{39AEFFA2-B12C-6841-811A-B696283D11AE}" type="pres">
      <dgm:prSet presAssocID="{0B2E15B4-7EC7-4B5E-8D97-627EBF1D59CA}" presName="DropPinPlaceHolder" presStyleCnt="0"/>
      <dgm:spPr/>
    </dgm:pt>
    <dgm:pt modelId="{03A5FC9F-AB0E-234B-B3A7-6C51499FE815}" type="pres">
      <dgm:prSet presAssocID="{0B2E15B4-7EC7-4B5E-8D97-627EBF1D59CA}" presName="DropPin" presStyleLbl="alignNode1" presStyleIdx="2" presStyleCnt="7"/>
      <dgm:spPr/>
    </dgm:pt>
    <dgm:pt modelId="{8583F9DF-4610-494F-B88F-20A5F184675D}" type="pres">
      <dgm:prSet presAssocID="{0B2E15B4-7EC7-4B5E-8D97-627EBF1D59CA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gm:spPr>
    </dgm:pt>
    <dgm:pt modelId="{D01FADE8-B3EE-E247-9CEE-345F0F3B8E33}" type="pres">
      <dgm:prSet presAssocID="{0B2E15B4-7EC7-4B5E-8D97-627EBF1D59CA}" presName="L2TextContainer" presStyleLbl="revTx" presStyleIdx="4" presStyleCnt="14">
        <dgm:presLayoutVars>
          <dgm:bulletEnabled val="1"/>
        </dgm:presLayoutVars>
      </dgm:prSet>
      <dgm:spPr/>
    </dgm:pt>
    <dgm:pt modelId="{C6A24D4F-48BC-C34E-A09C-53817527F5AD}" type="pres">
      <dgm:prSet presAssocID="{0B2E15B4-7EC7-4B5E-8D97-627EBF1D59CA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17B8346A-498D-CE47-89A0-9EF1153E7EC5}" type="pres">
      <dgm:prSet presAssocID="{0B2E15B4-7EC7-4B5E-8D97-627EBF1D59CA}" presName="ConnectLine" presStyleLbl="sibTrans1D1" presStyleIdx="2" presStyleCnt="7"/>
      <dgm:spPr>
        <a:noFill/>
        <a:ln w="12700" cap="rnd" cmpd="sng" algn="ctr">
          <a:solidFill>
            <a:schemeClr val="accent2">
              <a:hueOff val="507590"/>
              <a:satOff val="-107"/>
              <a:lumOff val="2288"/>
              <a:alphaOff val="0"/>
            </a:schemeClr>
          </a:solidFill>
          <a:prstDash val="dash"/>
        </a:ln>
        <a:effectLst/>
      </dgm:spPr>
    </dgm:pt>
    <dgm:pt modelId="{16F1C4C5-E51D-DD43-9149-D8A043E51665}" type="pres">
      <dgm:prSet presAssocID="{0B2E15B4-7EC7-4B5E-8D97-627EBF1D59CA}" presName="EmptyPlaceHolder" presStyleCnt="0"/>
      <dgm:spPr/>
    </dgm:pt>
    <dgm:pt modelId="{088ABCAA-2954-4C4C-B7EB-0DAA75AFDB2E}" type="pres">
      <dgm:prSet presAssocID="{E578C375-0B1E-43EE-8AF8-77B8F5444DA4}" presName="spaceBetweenRectangles" presStyleCnt="0"/>
      <dgm:spPr/>
    </dgm:pt>
    <dgm:pt modelId="{0793E085-EA46-4641-A1F6-3D7C1C0A2150}" type="pres">
      <dgm:prSet presAssocID="{CE854C59-12C1-454E-88B7-C552BAB9AC5B}" presName="composite" presStyleCnt="0"/>
      <dgm:spPr/>
    </dgm:pt>
    <dgm:pt modelId="{7697EA1D-D5F7-3840-86C9-22D27F1A220B}" type="pres">
      <dgm:prSet presAssocID="{CE854C59-12C1-454E-88B7-C552BAB9AC5B}" presName="ConnectorPoint" presStyleLbl="lnNode1" presStyleIdx="3" presStyleCnt="7"/>
      <dgm:spPr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gm:spPr>
    </dgm:pt>
    <dgm:pt modelId="{4ED4EFC6-C12D-E949-906A-C1B100AA7A51}" type="pres">
      <dgm:prSet presAssocID="{CE854C59-12C1-454E-88B7-C552BAB9AC5B}" presName="DropPinPlaceHolder" presStyleCnt="0"/>
      <dgm:spPr/>
    </dgm:pt>
    <dgm:pt modelId="{79472A50-1507-6A49-AA5A-024D6FD38906}" type="pres">
      <dgm:prSet presAssocID="{CE854C59-12C1-454E-88B7-C552BAB9AC5B}" presName="DropPin" presStyleLbl="alignNode1" presStyleIdx="3" presStyleCnt="7"/>
      <dgm:spPr/>
    </dgm:pt>
    <dgm:pt modelId="{78364274-184E-5141-8E46-45B650AF077C}" type="pres">
      <dgm:prSet presAssocID="{CE854C59-12C1-454E-88B7-C552BAB9AC5B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gm:spPr>
    </dgm:pt>
    <dgm:pt modelId="{103E1AA1-00DF-2444-8E16-4B68CC12BF01}" type="pres">
      <dgm:prSet presAssocID="{CE854C59-12C1-454E-88B7-C552BAB9AC5B}" presName="L2TextContainer" presStyleLbl="revTx" presStyleIdx="6" presStyleCnt="14">
        <dgm:presLayoutVars>
          <dgm:bulletEnabled val="1"/>
        </dgm:presLayoutVars>
      </dgm:prSet>
      <dgm:spPr/>
    </dgm:pt>
    <dgm:pt modelId="{E384C4DC-A54B-C343-B8D0-4193015EFFF3}" type="pres">
      <dgm:prSet presAssocID="{CE854C59-12C1-454E-88B7-C552BAB9AC5B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CAC30358-02ED-6640-8AAF-E4C2E7AB5352}" type="pres">
      <dgm:prSet presAssocID="{CE854C59-12C1-454E-88B7-C552BAB9AC5B}" presName="ConnectLine" presStyleLbl="sibTrans1D1" presStyleIdx="3" presStyleCnt="7"/>
      <dgm:spPr>
        <a:noFill/>
        <a:ln w="12700" cap="rnd" cmpd="sng" algn="ctr">
          <a:solidFill>
            <a:schemeClr val="accent2">
              <a:hueOff val="761385"/>
              <a:satOff val="-160"/>
              <a:lumOff val="3431"/>
              <a:alphaOff val="0"/>
            </a:schemeClr>
          </a:solidFill>
          <a:prstDash val="dash"/>
        </a:ln>
        <a:effectLst/>
      </dgm:spPr>
    </dgm:pt>
    <dgm:pt modelId="{7DC525E2-AC34-C348-880D-0272AA31515C}" type="pres">
      <dgm:prSet presAssocID="{CE854C59-12C1-454E-88B7-C552BAB9AC5B}" presName="EmptyPlaceHolder" presStyleCnt="0"/>
      <dgm:spPr/>
    </dgm:pt>
    <dgm:pt modelId="{7F1541E5-E512-2648-BDDD-0A0FACA65857}" type="pres">
      <dgm:prSet presAssocID="{BB662690-6ECC-409A-B07D-D6D8B3085725}" presName="spaceBetweenRectangles" presStyleCnt="0"/>
      <dgm:spPr/>
    </dgm:pt>
    <dgm:pt modelId="{C792A551-3390-1244-AC62-50066F3BE229}" type="pres">
      <dgm:prSet presAssocID="{6FB25A64-FD64-4936-9DE2-48E7693E1EEA}" presName="composite" presStyleCnt="0"/>
      <dgm:spPr/>
    </dgm:pt>
    <dgm:pt modelId="{9C1A9D6A-AA96-EE46-B292-E8B1378D9F18}" type="pres">
      <dgm:prSet presAssocID="{6FB25A64-FD64-4936-9DE2-48E7693E1EEA}" presName="ConnectorPoint" presStyleLbl="lnNode1" presStyleIdx="4" presStyleCnt="7"/>
      <dgm:spPr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gm:spPr>
    </dgm:pt>
    <dgm:pt modelId="{D1A77F00-4924-214B-8409-140C4CFFC099}" type="pres">
      <dgm:prSet presAssocID="{6FB25A64-FD64-4936-9DE2-48E7693E1EEA}" presName="DropPinPlaceHolder" presStyleCnt="0"/>
      <dgm:spPr/>
    </dgm:pt>
    <dgm:pt modelId="{38F141CD-FFDE-6F46-9B5B-604D6A1DF39C}" type="pres">
      <dgm:prSet presAssocID="{6FB25A64-FD64-4936-9DE2-48E7693E1EEA}" presName="DropPin" presStyleLbl="alignNode1" presStyleIdx="4" presStyleCnt="7"/>
      <dgm:spPr/>
    </dgm:pt>
    <dgm:pt modelId="{688A366C-EC4E-8F49-B814-4E248893A843}" type="pres">
      <dgm:prSet presAssocID="{6FB25A64-FD64-4936-9DE2-48E7693E1EEA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gm:spPr>
    </dgm:pt>
    <dgm:pt modelId="{48BF031C-1BCD-494A-98AF-7DCC507A6482}" type="pres">
      <dgm:prSet presAssocID="{6FB25A64-FD64-4936-9DE2-48E7693E1EEA}" presName="L2TextContainer" presStyleLbl="revTx" presStyleIdx="8" presStyleCnt="14">
        <dgm:presLayoutVars>
          <dgm:bulletEnabled val="1"/>
        </dgm:presLayoutVars>
      </dgm:prSet>
      <dgm:spPr/>
    </dgm:pt>
    <dgm:pt modelId="{1BFC73B7-7B7E-FC4C-B8A2-B74E2F72EE1E}" type="pres">
      <dgm:prSet presAssocID="{6FB25A64-FD64-4936-9DE2-48E7693E1EEA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6B18AF4A-778E-A946-AF2C-84630A99B684}" type="pres">
      <dgm:prSet presAssocID="{6FB25A64-FD64-4936-9DE2-48E7693E1EEA}" presName="ConnectLine" presStyleLbl="sibTrans1D1" presStyleIdx="4" presStyleCnt="7"/>
      <dgm:spPr>
        <a:noFill/>
        <a:ln w="12700" cap="rnd" cmpd="sng" algn="ctr">
          <a:solidFill>
            <a:schemeClr val="accent2">
              <a:hueOff val="1015180"/>
              <a:satOff val="-213"/>
              <a:lumOff val="4575"/>
              <a:alphaOff val="0"/>
            </a:schemeClr>
          </a:solidFill>
          <a:prstDash val="dash"/>
        </a:ln>
        <a:effectLst/>
      </dgm:spPr>
    </dgm:pt>
    <dgm:pt modelId="{9C16BAEA-9830-E041-BF96-C596B20B743A}" type="pres">
      <dgm:prSet presAssocID="{6FB25A64-FD64-4936-9DE2-48E7693E1EEA}" presName="EmptyPlaceHolder" presStyleCnt="0"/>
      <dgm:spPr/>
    </dgm:pt>
    <dgm:pt modelId="{631E6DBD-1249-9D46-A381-9240A0AD862B}" type="pres">
      <dgm:prSet presAssocID="{3D3006D6-49A0-499C-93AE-911EC5CF9A70}" presName="spaceBetweenRectangles" presStyleCnt="0"/>
      <dgm:spPr/>
    </dgm:pt>
    <dgm:pt modelId="{8F9C00F3-DA94-E542-8C20-81C519FAA2EB}" type="pres">
      <dgm:prSet presAssocID="{24DD429E-A1E5-45BF-8B74-8D371DE74745}" presName="composite" presStyleCnt="0"/>
      <dgm:spPr/>
    </dgm:pt>
    <dgm:pt modelId="{E8B481B5-5BCD-7941-AE61-C66A7D565AB8}" type="pres">
      <dgm:prSet presAssocID="{24DD429E-A1E5-45BF-8B74-8D371DE74745}" presName="ConnectorPoint" presStyleLbl="lnNode1" presStyleIdx="5" presStyleCnt="7"/>
      <dgm:spPr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gm:spPr>
    </dgm:pt>
    <dgm:pt modelId="{C60193F1-A4B1-6F42-8020-C3E8EF6D1ED0}" type="pres">
      <dgm:prSet presAssocID="{24DD429E-A1E5-45BF-8B74-8D371DE74745}" presName="DropPinPlaceHolder" presStyleCnt="0"/>
      <dgm:spPr/>
    </dgm:pt>
    <dgm:pt modelId="{22B88CFA-910D-E74B-B66A-F50FFDF02AD6}" type="pres">
      <dgm:prSet presAssocID="{24DD429E-A1E5-45BF-8B74-8D371DE74745}" presName="DropPin" presStyleLbl="alignNode1" presStyleIdx="5" presStyleCnt="7"/>
      <dgm:spPr/>
    </dgm:pt>
    <dgm:pt modelId="{BD235E08-CABE-B54A-B155-E7211B034AD6}" type="pres">
      <dgm:prSet presAssocID="{24DD429E-A1E5-45BF-8B74-8D371DE74745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gm:spPr>
    </dgm:pt>
    <dgm:pt modelId="{73C78CDE-52C2-4F46-87B7-AC10A1C6FBC6}" type="pres">
      <dgm:prSet presAssocID="{24DD429E-A1E5-45BF-8B74-8D371DE74745}" presName="L2TextContainer" presStyleLbl="revTx" presStyleIdx="10" presStyleCnt="14">
        <dgm:presLayoutVars>
          <dgm:bulletEnabled val="1"/>
        </dgm:presLayoutVars>
      </dgm:prSet>
      <dgm:spPr/>
    </dgm:pt>
    <dgm:pt modelId="{ED0A2616-C192-C848-BBB6-397FE779F6AF}" type="pres">
      <dgm:prSet presAssocID="{24DD429E-A1E5-45BF-8B74-8D371DE74745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873F7EB9-124E-4A4B-AF63-630ACCC5AF2F}" type="pres">
      <dgm:prSet presAssocID="{24DD429E-A1E5-45BF-8B74-8D371DE74745}" presName="ConnectLine" presStyleLbl="sibTrans1D1" presStyleIdx="5" presStyleCnt="7"/>
      <dgm:spPr>
        <a:noFill/>
        <a:ln w="12700" cap="rnd" cmpd="sng" algn="ctr">
          <a:solidFill>
            <a:schemeClr val="accent2">
              <a:hueOff val="1268974"/>
              <a:satOff val="-267"/>
              <a:lumOff val="5719"/>
              <a:alphaOff val="0"/>
            </a:schemeClr>
          </a:solidFill>
          <a:prstDash val="dash"/>
        </a:ln>
        <a:effectLst/>
      </dgm:spPr>
    </dgm:pt>
    <dgm:pt modelId="{FA5B51FA-CEC0-D447-8D47-D3228391594A}" type="pres">
      <dgm:prSet presAssocID="{24DD429E-A1E5-45BF-8B74-8D371DE74745}" presName="EmptyPlaceHolder" presStyleCnt="0"/>
      <dgm:spPr/>
    </dgm:pt>
    <dgm:pt modelId="{2C6AB2C6-FB17-3B4A-81C0-A2F7A3DCC154}" type="pres">
      <dgm:prSet presAssocID="{DB95AB7B-7ACD-4F73-8AE7-F2C57CF673A6}" presName="spaceBetweenRectangles" presStyleCnt="0"/>
      <dgm:spPr/>
    </dgm:pt>
    <dgm:pt modelId="{8DA8D056-E730-544F-A39D-45EB1D35B075}" type="pres">
      <dgm:prSet presAssocID="{FE352516-2818-4106-BEB1-2E80D2B0F547}" presName="composite" presStyleCnt="0"/>
      <dgm:spPr/>
    </dgm:pt>
    <dgm:pt modelId="{39BA4DE2-D9EB-0645-AC34-5C9C6C5B05EF}" type="pres">
      <dgm:prSet presAssocID="{FE352516-2818-4106-BEB1-2E80D2B0F547}" presName="ConnectorPoint" presStyleLbl="lnNode1" presStyleIdx="6" presStyleCnt="7"/>
      <dgm:spPr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gm:spPr>
    </dgm:pt>
    <dgm:pt modelId="{A1188AE8-94A5-0F48-9B04-3B5B40D79C41}" type="pres">
      <dgm:prSet presAssocID="{FE352516-2818-4106-BEB1-2E80D2B0F547}" presName="DropPinPlaceHolder" presStyleCnt="0"/>
      <dgm:spPr/>
    </dgm:pt>
    <dgm:pt modelId="{028AA7A4-05CA-1B4E-8C8C-A2B97C5F4D58}" type="pres">
      <dgm:prSet presAssocID="{FE352516-2818-4106-BEB1-2E80D2B0F547}" presName="DropPin" presStyleLbl="alignNode1" presStyleIdx="6" presStyleCnt="7"/>
      <dgm:spPr/>
    </dgm:pt>
    <dgm:pt modelId="{D2DFF46F-74CC-EE4A-BECA-CE4AC14AB649}" type="pres">
      <dgm:prSet presAssocID="{FE352516-2818-4106-BEB1-2E80D2B0F547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gm:spPr>
    </dgm:pt>
    <dgm:pt modelId="{8614FBA0-B1F6-284C-B695-C7ED32050A6B}" type="pres">
      <dgm:prSet presAssocID="{FE352516-2818-4106-BEB1-2E80D2B0F547}" presName="L2TextContainer" presStyleLbl="revTx" presStyleIdx="12" presStyleCnt="14">
        <dgm:presLayoutVars>
          <dgm:bulletEnabled val="1"/>
        </dgm:presLayoutVars>
      </dgm:prSet>
      <dgm:spPr/>
    </dgm:pt>
    <dgm:pt modelId="{432B5F75-2DF9-4745-B578-1BA200A21149}" type="pres">
      <dgm:prSet presAssocID="{FE352516-2818-4106-BEB1-2E80D2B0F547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CC209E5F-6DDB-884F-8BF2-CFB13B68BECE}" type="pres">
      <dgm:prSet presAssocID="{FE352516-2818-4106-BEB1-2E80D2B0F547}" presName="ConnectLine" presStyleLbl="sibTrans1D1" presStyleIdx="6" presStyleCnt="7"/>
      <dgm:spPr>
        <a:noFill/>
        <a:ln w="12700" cap="rnd" cmpd="sng" algn="ctr">
          <a:solidFill>
            <a:schemeClr val="accent2">
              <a:hueOff val="1522769"/>
              <a:satOff val="-320"/>
              <a:lumOff val="6863"/>
              <a:alphaOff val="0"/>
            </a:schemeClr>
          </a:solidFill>
          <a:prstDash val="dash"/>
        </a:ln>
        <a:effectLst/>
      </dgm:spPr>
    </dgm:pt>
    <dgm:pt modelId="{3E32D852-E067-9847-9702-A935D7B641D7}" type="pres">
      <dgm:prSet presAssocID="{FE352516-2818-4106-BEB1-2E80D2B0F547}" presName="EmptyPlaceHolder" presStyleCnt="0"/>
      <dgm:spPr/>
    </dgm:pt>
  </dgm:ptLst>
  <dgm:cxnLst>
    <dgm:cxn modelId="{564B1406-7756-4EAE-BDC1-EE4C4D957558}" srcId="{CE854C59-12C1-454E-88B7-C552BAB9AC5B}" destId="{433C151C-5174-48D4-967C-4C2BF6CB0029}" srcOrd="0" destOrd="0" parTransId="{2661D855-A668-4C57-B8C3-06AE9CA7020C}" sibTransId="{994B39D3-6625-48BA-95A3-894DBF3FA5DF}"/>
    <dgm:cxn modelId="{1788CC17-16C8-4485-BB22-9A43C4EFC1F0}" srcId="{24DD429E-A1E5-45BF-8B74-8D371DE74745}" destId="{9DBAD2ED-ADDC-4B2D-89E8-CE7827490529}" srcOrd="0" destOrd="0" parTransId="{08360D0D-BE4C-4790-AC07-DFB424833F2B}" sibTransId="{464FD77E-76E3-41E8-84A6-31E7404F3FA1}"/>
    <dgm:cxn modelId="{41B0EE1B-5C0A-4299-B098-6D7A0F2BAB6D}" srcId="{0B2E15B4-7EC7-4B5E-8D97-627EBF1D59CA}" destId="{11752B65-00A6-4925-A43F-ACCB618E23EA}" srcOrd="0" destOrd="0" parTransId="{EFE10D9D-543C-4BA8-8C09-FE4AC0D87498}" sibTransId="{634E9A6F-A32E-4FFD-BAF5-B59B17982ADF}"/>
    <dgm:cxn modelId="{05D70F1E-CC0F-48E5-BDD9-008F20BA662B}" srcId="{9F2E7035-1F82-4684-8BBC-085AC79951FA}" destId="{CE854C59-12C1-454E-88B7-C552BAB9AC5B}" srcOrd="3" destOrd="0" parTransId="{71CB2324-9A32-4D5D-8929-DB941E13E3F1}" sibTransId="{BB662690-6ECC-409A-B07D-D6D8B3085725}"/>
    <dgm:cxn modelId="{1D1A491F-5AE5-4847-A0C3-F83ABF34CF05}" type="presOf" srcId="{0B2E15B4-7EC7-4B5E-8D97-627EBF1D59CA}" destId="{C6A24D4F-48BC-C34E-A09C-53817527F5AD}" srcOrd="0" destOrd="0" presId="urn:microsoft.com/office/officeart/2017/3/layout/DropPinTimeline"/>
    <dgm:cxn modelId="{EAFFA223-AD9D-5B4B-B05E-4EA1527C44A7}" type="presOf" srcId="{11752B65-00A6-4925-A43F-ACCB618E23EA}" destId="{D01FADE8-B3EE-E247-9CEE-345F0F3B8E33}" srcOrd="0" destOrd="0" presId="urn:microsoft.com/office/officeart/2017/3/layout/DropPinTimeline"/>
    <dgm:cxn modelId="{DFFA5B29-58AA-4F35-B0D4-8102871E16F4}" srcId="{9F2E7035-1F82-4684-8BBC-085AC79951FA}" destId="{92254AB2-34AD-46EB-BB06-AAAC56DCA70E}" srcOrd="1" destOrd="0" parTransId="{061065B0-ECF8-4849-8DC9-84A8F0D6FB04}" sibTransId="{822A7C78-C9DE-4B75-B7D4-590462B39E51}"/>
    <dgm:cxn modelId="{14771D2E-D32B-4C3E-8E19-F59B05A474A3}" srcId="{9F2E7035-1F82-4684-8BBC-085AC79951FA}" destId="{DB546CB4-A75B-4BB7-AD7C-E30AA8DAB397}" srcOrd="0" destOrd="0" parTransId="{EEE20120-A887-4C1D-9742-0B2F6E11F114}" sibTransId="{DEED19DF-D8B1-4ECB-BCAB-EBD9D48A6214}"/>
    <dgm:cxn modelId="{ED923557-EFD7-E948-A9DB-A14E41C7F79C}" type="presOf" srcId="{AA17B8CF-5222-491C-AB1D-9DFAEFDC68CC}" destId="{03AF5AE2-38D1-E040-A3D1-720416A61F84}" srcOrd="0" destOrd="0" presId="urn:microsoft.com/office/officeart/2017/3/layout/DropPinTimeline"/>
    <dgm:cxn modelId="{952BF75A-9222-4448-A6C4-F12E841586AC}" type="presOf" srcId="{92254AB2-34AD-46EB-BB06-AAAC56DCA70E}" destId="{EB2AC484-CFF7-BA43-83EC-761C8EA8E702}" srcOrd="0" destOrd="0" presId="urn:microsoft.com/office/officeart/2017/3/layout/DropPinTimeline"/>
    <dgm:cxn modelId="{1032B95E-B33F-BB4A-9B7A-37871B637159}" type="presOf" srcId="{6FB25A64-FD64-4936-9DE2-48E7693E1EEA}" destId="{1BFC73B7-7B7E-FC4C-B8A2-B74E2F72EE1E}" srcOrd="0" destOrd="0" presId="urn:microsoft.com/office/officeart/2017/3/layout/DropPinTimeline"/>
    <dgm:cxn modelId="{7DCDBD6E-55C2-7B48-A07A-EAA689D4F107}" type="presOf" srcId="{433C151C-5174-48D4-967C-4C2BF6CB0029}" destId="{103E1AA1-00DF-2444-8E16-4B68CC12BF01}" srcOrd="0" destOrd="0" presId="urn:microsoft.com/office/officeart/2017/3/layout/DropPinTimeline"/>
    <dgm:cxn modelId="{6063266F-B7CB-4358-A935-79B6BEB7FA8B}" srcId="{DB546CB4-A75B-4BB7-AD7C-E30AA8DAB397}" destId="{AA17B8CF-5222-491C-AB1D-9DFAEFDC68CC}" srcOrd="0" destOrd="0" parTransId="{73D5D8E4-2BBA-4730-A2D2-15E1C9E5D30A}" sibTransId="{CA4DFF60-7AF4-4DBD-986A-E89257C15E3C}"/>
    <dgm:cxn modelId="{8F58F26F-7EFB-42A4-84C2-6B0EDF1D09D2}" srcId="{9F2E7035-1F82-4684-8BBC-085AC79951FA}" destId="{6FB25A64-FD64-4936-9DE2-48E7693E1EEA}" srcOrd="4" destOrd="0" parTransId="{310616E0-7B17-4DBC-A5BA-68D144D4434B}" sibTransId="{3D3006D6-49A0-499C-93AE-911EC5CF9A70}"/>
    <dgm:cxn modelId="{711ED972-F78E-124C-9770-BD7CA026DF0F}" type="presOf" srcId="{FE352516-2818-4106-BEB1-2E80D2B0F547}" destId="{432B5F75-2DF9-4745-B578-1BA200A21149}" srcOrd="0" destOrd="0" presId="urn:microsoft.com/office/officeart/2017/3/layout/DropPinTimeline"/>
    <dgm:cxn modelId="{4885A879-D5AD-487C-87A8-D09F7A92309C}" srcId="{9F2E7035-1F82-4684-8BBC-085AC79951FA}" destId="{FE352516-2818-4106-BEB1-2E80D2B0F547}" srcOrd="6" destOrd="0" parTransId="{39D1D78E-9BEB-42E2-B333-59BD01BA2A1A}" sibTransId="{4A7D76A9-B51F-4331-95F0-EE9452AA7B85}"/>
    <dgm:cxn modelId="{3F32738E-F744-1E4D-B707-D4D6A3DE7614}" type="presOf" srcId="{24DD429E-A1E5-45BF-8B74-8D371DE74745}" destId="{ED0A2616-C192-C848-BBB6-397FE779F6AF}" srcOrd="0" destOrd="0" presId="urn:microsoft.com/office/officeart/2017/3/layout/DropPinTimeline"/>
    <dgm:cxn modelId="{26AC0C93-7034-464E-93B2-B502F450C5CB}" srcId="{92254AB2-34AD-46EB-BB06-AAAC56DCA70E}" destId="{B8D3D6EE-A2A6-4824-8B51-299F7D8E2697}" srcOrd="0" destOrd="0" parTransId="{497F95C1-87A5-45D0-B328-B9E29675F30F}" sibTransId="{FACA4795-5E3F-48AC-8834-BEB91BF6E898}"/>
    <dgm:cxn modelId="{7642F298-AE81-4F83-A947-74F974F69591}" srcId="{9F2E7035-1F82-4684-8BBC-085AC79951FA}" destId="{0B2E15B4-7EC7-4B5E-8D97-627EBF1D59CA}" srcOrd="2" destOrd="0" parTransId="{F5DAB91D-224C-431E-84DD-F4AB7AD41EEF}" sibTransId="{E578C375-0B1E-43EE-8AF8-77B8F5444DA4}"/>
    <dgm:cxn modelId="{B7BE9799-A831-F04C-9A2C-F6D317AEB724}" type="presOf" srcId="{9F2E7035-1F82-4684-8BBC-085AC79951FA}" destId="{EA4C80DC-04D7-7A4D-8F32-962D0B712117}" srcOrd="0" destOrd="0" presId="urn:microsoft.com/office/officeart/2017/3/layout/DropPinTimeline"/>
    <dgm:cxn modelId="{DCBE539E-B091-724F-B230-58B8072FEE9B}" type="presOf" srcId="{64205DD4-5F10-435B-A518-D0AE03E65C1A}" destId="{48BF031C-1BCD-494A-98AF-7DCC507A6482}" srcOrd="0" destOrd="0" presId="urn:microsoft.com/office/officeart/2017/3/layout/DropPinTimeline"/>
    <dgm:cxn modelId="{F6FE8FA5-266D-6C42-8DA7-FD9A4F541A6C}" type="presOf" srcId="{CE854C59-12C1-454E-88B7-C552BAB9AC5B}" destId="{E384C4DC-A54B-C343-B8D0-4193015EFFF3}" srcOrd="0" destOrd="0" presId="urn:microsoft.com/office/officeart/2017/3/layout/DropPinTimeline"/>
    <dgm:cxn modelId="{BA085BB0-5468-7F4C-8E38-B622800093BB}" type="presOf" srcId="{9DBAD2ED-ADDC-4B2D-89E8-CE7827490529}" destId="{73C78CDE-52C2-4F46-87B7-AC10A1C6FBC6}" srcOrd="0" destOrd="0" presId="urn:microsoft.com/office/officeart/2017/3/layout/DropPinTimeline"/>
    <dgm:cxn modelId="{7AAB4BCB-A189-CB49-A8AF-A168E26FBB29}" type="presOf" srcId="{B8D3D6EE-A2A6-4824-8B51-299F7D8E2697}" destId="{368D91CA-A5A5-C34C-BC3D-A8D968245F09}" srcOrd="0" destOrd="0" presId="urn:microsoft.com/office/officeart/2017/3/layout/DropPinTimeline"/>
    <dgm:cxn modelId="{64576BD1-B135-4299-AF97-C6EBE3AFFB93}" srcId="{6FB25A64-FD64-4936-9DE2-48E7693E1EEA}" destId="{64205DD4-5F10-435B-A518-D0AE03E65C1A}" srcOrd="0" destOrd="0" parTransId="{E15AF912-B910-4F17-A6B3-E178B8A488E8}" sibTransId="{B4D4A9A6-69BC-4434-9258-BDCF0CABD1F4}"/>
    <dgm:cxn modelId="{42D8FDE1-820E-5647-9CCB-DC254C13027A}" type="presOf" srcId="{E55102C5-6D6A-44F3-A71C-A5B9D4EB22AF}" destId="{8614FBA0-B1F6-284C-B695-C7ED32050A6B}" srcOrd="0" destOrd="0" presId="urn:microsoft.com/office/officeart/2017/3/layout/DropPinTimeline"/>
    <dgm:cxn modelId="{A1C3C0E4-5F2B-164A-854B-C254554C090F}" type="presOf" srcId="{DB546CB4-A75B-4BB7-AD7C-E30AA8DAB397}" destId="{E9FED2AD-B289-B245-9413-E3DE5854FD44}" srcOrd="0" destOrd="0" presId="urn:microsoft.com/office/officeart/2017/3/layout/DropPinTimeline"/>
    <dgm:cxn modelId="{902112E6-C776-4FB1-B804-50DC589B6E91}" srcId="{9F2E7035-1F82-4684-8BBC-085AC79951FA}" destId="{24DD429E-A1E5-45BF-8B74-8D371DE74745}" srcOrd="5" destOrd="0" parTransId="{F676797D-945D-4338-9910-B2AEE800CABB}" sibTransId="{DB95AB7B-7ACD-4F73-8AE7-F2C57CF673A6}"/>
    <dgm:cxn modelId="{BEFF73EF-7F87-4FBD-9962-50F6EDA77B40}" srcId="{FE352516-2818-4106-BEB1-2E80D2B0F547}" destId="{E55102C5-6D6A-44F3-A71C-A5B9D4EB22AF}" srcOrd="0" destOrd="0" parTransId="{B817C311-8288-4E19-B65E-009BDD94A483}" sibTransId="{A08CE87B-47A7-44D7-BF30-764804DCA25F}"/>
    <dgm:cxn modelId="{26BCF436-A44A-C046-B2BD-7F6412910B86}" type="presParOf" srcId="{EA4C80DC-04D7-7A4D-8F32-962D0B712117}" destId="{13E9854C-D034-C944-87E2-A312C8F0271E}" srcOrd="0" destOrd="0" presId="urn:microsoft.com/office/officeart/2017/3/layout/DropPinTimeline"/>
    <dgm:cxn modelId="{F535D304-EDFE-3A49-A403-0B0A1AF4549E}" type="presParOf" srcId="{EA4C80DC-04D7-7A4D-8F32-962D0B712117}" destId="{1848AFD8-46D5-F749-AD36-F183A5A691D9}" srcOrd="1" destOrd="0" presId="urn:microsoft.com/office/officeart/2017/3/layout/DropPinTimeline"/>
    <dgm:cxn modelId="{5D355BB3-5181-994F-B2CE-2C8E781DC9A0}" type="presParOf" srcId="{1848AFD8-46D5-F749-AD36-F183A5A691D9}" destId="{9A898C86-ADBA-E949-9763-38B4BFBA1E29}" srcOrd="0" destOrd="0" presId="urn:microsoft.com/office/officeart/2017/3/layout/DropPinTimeline"/>
    <dgm:cxn modelId="{C93B385A-47EF-244D-896E-07825EB05931}" type="presParOf" srcId="{9A898C86-ADBA-E949-9763-38B4BFBA1E29}" destId="{AA0406ED-BDDE-2146-AB57-680EC2059470}" srcOrd="0" destOrd="0" presId="urn:microsoft.com/office/officeart/2017/3/layout/DropPinTimeline"/>
    <dgm:cxn modelId="{F9B09D24-9EF7-734E-ABD4-6E86703B0FB7}" type="presParOf" srcId="{9A898C86-ADBA-E949-9763-38B4BFBA1E29}" destId="{C5DFB25E-4E6B-3F43-9C3E-ED6147B46CED}" srcOrd="1" destOrd="0" presId="urn:microsoft.com/office/officeart/2017/3/layout/DropPinTimeline"/>
    <dgm:cxn modelId="{7BF3A265-0264-7A41-B4BF-DD1A46E4F546}" type="presParOf" srcId="{C5DFB25E-4E6B-3F43-9C3E-ED6147B46CED}" destId="{36B9BEC0-FACA-8643-98A8-B87D8B422D16}" srcOrd="0" destOrd="0" presId="urn:microsoft.com/office/officeart/2017/3/layout/DropPinTimeline"/>
    <dgm:cxn modelId="{495BF852-4142-F447-A294-7447D535C2B8}" type="presParOf" srcId="{C5DFB25E-4E6B-3F43-9C3E-ED6147B46CED}" destId="{0A40E0D5-BB1B-7247-BD8E-F5D05FD9689E}" srcOrd="1" destOrd="0" presId="urn:microsoft.com/office/officeart/2017/3/layout/DropPinTimeline"/>
    <dgm:cxn modelId="{D3E6C1D8-DECF-4E46-B2C8-162CFB7FB185}" type="presParOf" srcId="{9A898C86-ADBA-E949-9763-38B4BFBA1E29}" destId="{03AF5AE2-38D1-E040-A3D1-720416A61F84}" srcOrd="2" destOrd="0" presId="urn:microsoft.com/office/officeart/2017/3/layout/DropPinTimeline"/>
    <dgm:cxn modelId="{DF5D1500-C651-5C41-9D14-6DE37EC9289F}" type="presParOf" srcId="{9A898C86-ADBA-E949-9763-38B4BFBA1E29}" destId="{E9FED2AD-B289-B245-9413-E3DE5854FD44}" srcOrd="3" destOrd="0" presId="urn:microsoft.com/office/officeart/2017/3/layout/DropPinTimeline"/>
    <dgm:cxn modelId="{428BA9E7-4A38-3D4A-8451-AA2241D1F486}" type="presParOf" srcId="{9A898C86-ADBA-E949-9763-38B4BFBA1E29}" destId="{0DB17E03-4EC2-0E4C-9071-B17DD50E8FED}" srcOrd="4" destOrd="0" presId="urn:microsoft.com/office/officeart/2017/3/layout/DropPinTimeline"/>
    <dgm:cxn modelId="{ED9AE1F5-E94A-FD46-B34E-5ED9C64C7FD7}" type="presParOf" srcId="{9A898C86-ADBA-E949-9763-38B4BFBA1E29}" destId="{81E371E6-BB1B-AA4B-8D17-FBC0F4FD6AA7}" srcOrd="5" destOrd="0" presId="urn:microsoft.com/office/officeart/2017/3/layout/DropPinTimeline"/>
    <dgm:cxn modelId="{85FE6119-D8DA-EB46-8CD9-2E33576F00DF}" type="presParOf" srcId="{1848AFD8-46D5-F749-AD36-F183A5A691D9}" destId="{81564256-D6A3-CA41-90E5-5FC503E8665D}" srcOrd="1" destOrd="0" presId="urn:microsoft.com/office/officeart/2017/3/layout/DropPinTimeline"/>
    <dgm:cxn modelId="{2C74358C-66B9-AE4C-A44C-8D7C17741AD1}" type="presParOf" srcId="{1848AFD8-46D5-F749-AD36-F183A5A691D9}" destId="{5453248C-F7BD-984A-8D7B-F4ACDF5303CE}" srcOrd="2" destOrd="0" presId="urn:microsoft.com/office/officeart/2017/3/layout/DropPinTimeline"/>
    <dgm:cxn modelId="{19C2BD93-BD0A-B546-9497-D553B3548EB4}" type="presParOf" srcId="{5453248C-F7BD-984A-8D7B-F4ACDF5303CE}" destId="{F87A63EE-46E6-CD49-ABF4-A62C0051D356}" srcOrd="0" destOrd="0" presId="urn:microsoft.com/office/officeart/2017/3/layout/DropPinTimeline"/>
    <dgm:cxn modelId="{D844BECB-5627-534C-9C9D-28240D6B6894}" type="presParOf" srcId="{5453248C-F7BD-984A-8D7B-F4ACDF5303CE}" destId="{CB10F050-6475-0949-B7BC-DE3222C05EFC}" srcOrd="1" destOrd="0" presId="urn:microsoft.com/office/officeart/2017/3/layout/DropPinTimeline"/>
    <dgm:cxn modelId="{BEC534B7-CA9A-4D41-98FC-2D13785DEABA}" type="presParOf" srcId="{CB10F050-6475-0949-B7BC-DE3222C05EFC}" destId="{44B787CE-BA06-6242-A5DD-CAE90BE6F7E2}" srcOrd="0" destOrd="0" presId="urn:microsoft.com/office/officeart/2017/3/layout/DropPinTimeline"/>
    <dgm:cxn modelId="{B186D7F6-BA2E-9D45-BE91-D7FD47800BA1}" type="presParOf" srcId="{CB10F050-6475-0949-B7BC-DE3222C05EFC}" destId="{EE77581C-D58C-FA4A-B214-B67092DE65FB}" srcOrd="1" destOrd="0" presId="urn:microsoft.com/office/officeart/2017/3/layout/DropPinTimeline"/>
    <dgm:cxn modelId="{E678E44D-4AF5-3B46-97C3-C575280344F4}" type="presParOf" srcId="{5453248C-F7BD-984A-8D7B-F4ACDF5303CE}" destId="{368D91CA-A5A5-C34C-BC3D-A8D968245F09}" srcOrd="2" destOrd="0" presId="urn:microsoft.com/office/officeart/2017/3/layout/DropPinTimeline"/>
    <dgm:cxn modelId="{A81DD5B3-963E-DD4C-A243-29B5405672D8}" type="presParOf" srcId="{5453248C-F7BD-984A-8D7B-F4ACDF5303CE}" destId="{EB2AC484-CFF7-BA43-83EC-761C8EA8E702}" srcOrd="3" destOrd="0" presId="urn:microsoft.com/office/officeart/2017/3/layout/DropPinTimeline"/>
    <dgm:cxn modelId="{9D4B1AB6-C99A-A84C-B6E2-5C2A72CAFC46}" type="presParOf" srcId="{5453248C-F7BD-984A-8D7B-F4ACDF5303CE}" destId="{408FD3F0-8060-D748-A9A4-5D36DAF1092A}" srcOrd="4" destOrd="0" presId="urn:microsoft.com/office/officeart/2017/3/layout/DropPinTimeline"/>
    <dgm:cxn modelId="{495DD5D8-F0C3-FD46-BD58-585F5917CBB7}" type="presParOf" srcId="{5453248C-F7BD-984A-8D7B-F4ACDF5303CE}" destId="{09107361-87F1-0143-ADFC-4115A4CF47FE}" srcOrd="5" destOrd="0" presId="urn:microsoft.com/office/officeart/2017/3/layout/DropPinTimeline"/>
    <dgm:cxn modelId="{CA24BF25-AEF4-3E4F-AADD-56D2CFFF8427}" type="presParOf" srcId="{1848AFD8-46D5-F749-AD36-F183A5A691D9}" destId="{08DB939A-3487-B146-9AF0-6E24121E52D8}" srcOrd="3" destOrd="0" presId="urn:microsoft.com/office/officeart/2017/3/layout/DropPinTimeline"/>
    <dgm:cxn modelId="{A36351BA-F644-9048-A4CC-8DF5FDA89CDC}" type="presParOf" srcId="{1848AFD8-46D5-F749-AD36-F183A5A691D9}" destId="{6CA3B6B6-9DDE-1141-A04C-0A21012AF051}" srcOrd="4" destOrd="0" presId="urn:microsoft.com/office/officeart/2017/3/layout/DropPinTimeline"/>
    <dgm:cxn modelId="{95FE3FD0-CA05-8B41-8B20-7845665344CA}" type="presParOf" srcId="{6CA3B6B6-9DDE-1141-A04C-0A21012AF051}" destId="{32681425-5FF4-B949-AB71-592B1B7AE0DC}" srcOrd="0" destOrd="0" presId="urn:microsoft.com/office/officeart/2017/3/layout/DropPinTimeline"/>
    <dgm:cxn modelId="{988B04F1-44D9-0F41-B8F8-C04C77AA736C}" type="presParOf" srcId="{6CA3B6B6-9DDE-1141-A04C-0A21012AF051}" destId="{39AEFFA2-B12C-6841-811A-B696283D11AE}" srcOrd="1" destOrd="0" presId="urn:microsoft.com/office/officeart/2017/3/layout/DropPinTimeline"/>
    <dgm:cxn modelId="{F990BB2B-BF15-1340-A229-2B5A3681FC1C}" type="presParOf" srcId="{39AEFFA2-B12C-6841-811A-B696283D11AE}" destId="{03A5FC9F-AB0E-234B-B3A7-6C51499FE815}" srcOrd="0" destOrd="0" presId="urn:microsoft.com/office/officeart/2017/3/layout/DropPinTimeline"/>
    <dgm:cxn modelId="{E3815DCC-62D6-D742-95EB-EDA98DB4DC85}" type="presParOf" srcId="{39AEFFA2-B12C-6841-811A-B696283D11AE}" destId="{8583F9DF-4610-494F-B88F-20A5F184675D}" srcOrd="1" destOrd="0" presId="urn:microsoft.com/office/officeart/2017/3/layout/DropPinTimeline"/>
    <dgm:cxn modelId="{4EAAA316-814A-CF49-B0CE-031AE46B4099}" type="presParOf" srcId="{6CA3B6B6-9DDE-1141-A04C-0A21012AF051}" destId="{D01FADE8-B3EE-E247-9CEE-345F0F3B8E33}" srcOrd="2" destOrd="0" presId="urn:microsoft.com/office/officeart/2017/3/layout/DropPinTimeline"/>
    <dgm:cxn modelId="{260E9EF1-81D9-7C49-8D8D-B8FAA21A598B}" type="presParOf" srcId="{6CA3B6B6-9DDE-1141-A04C-0A21012AF051}" destId="{C6A24D4F-48BC-C34E-A09C-53817527F5AD}" srcOrd="3" destOrd="0" presId="urn:microsoft.com/office/officeart/2017/3/layout/DropPinTimeline"/>
    <dgm:cxn modelId="{0780DAE0-C3B7-9644-A3B0-27947AC729B7}" type="presParOf" srcId="{6CA3B6B6-9DDE-1141-A04C-0A21012AF051}" destId="{17B8346A-498D-CE47-89A0-9EF1153E7EC5}" srcOrd="4" destOrd="0" presId="urn:microsoft.com/office/officeart/2017/3/layout/DropPinTimeline"/>
    <dgm:cxn modelId="{8610025B-0012-6B4C-9626-29F1598D5E30}" type="presParOf" srcId="{6CA3B6B6-9DDE-1141-A04C-0A21012AF051}" destId="{16F1C4C5-E51D-DD43-9149-D8A043E51665}" srcOrd="5" destOrd="0" presId="urn:microsoft.com/office/officeart/2017/3/layout/DropPinTimeline"/>
    <dgm:cxn modelId="{DC897ED6-0899-1740-84F1-777DD0B15101}" type="presParOf" srcId="{1848AFD8-46D5-F749-AD36-F183A5A691D9}" destId="{088ABCAA-2954-4C4C-B7EB-0DAA75AFDB2E}" srcOrd="5" destOrd="0" presId="urn:microsoft.com/office/officeart/2017/3/layout/DropPinTimeline"/>
    <dgm:cxn modelId="{E79F15FF-F2D0-CA41-92A4-53DDF9F7D9E3}" type="presParOf" srcId="{1848AFD8-46D5-F749-AD36-F183A5A691D9}" destId="{0793E085-EA46-4641-A1F6-3D7C1C0A2150}" srcOrd="6" destOrd="0" presId="urn:microsoft.com/office/officeart/2017/3/layout/DropPinTimeline"/>
    <dgm:cxn modelId="{2302DA0F-A46C-2A47-8825-7281D21603D7}" type="presParOf" srcId="{0793E085-EA46-4641-A1F6-3D7C1C0A2150}" destId="{7697EA1D-D5F7-3840-86C9-22D27F1A220B}" srcOrd="0" destOrd="0" presId="urn:microsoft.com/office/officeart/2017/3/layout/DropPinTimeline"/>
    <dgm:cxn modelId="{BD25443A-DE97-6543-A592-AD622E531DE1}" type="presParOf" srcId="{0793E085-EA46-4641-A1F6-3D7C1C0A2150}" destId="{4ED4EFC6-C12D-E949-906A-C1B100AA7A51}" srcOrd="1" destOrd="0" presId="urn:microsoft.com/office/officeart/2017/3/layout/DropPinTimeline"/>
    <dgm:cxn modelId="{3548344A-D62C-8F45-AA4F-D88131A05D43}" type="presParOf" srcId="{4ED4EFC6-C12D-E949-906A-C1B100AA7A51}" destId="{79472A50-1507-6A49-AA5A-024D6FD38906}" srcOrd="0" destOrd="0" presId="urn:microsoft.com/office/officeart/2017/3/layout/DropPinTimeline"/>
    <dgm:cxn modelId="{578B3645-9090-D14A-B0E2-F9002AF85CB5}" type="presParOf" srcId="{4ED4EFC6-C12D-E949-906A-C1B100AA7A51}" destId="{78364274-184E-5141-8E46-45B650AF077C}" srcOrd="1" destOrd="0" presId="urn:microsoft.com/office/officeart/2017/3/layout/DropPinTimeline"/>
    <dgm:cxn modelId="{9CB96F5D-2F86-4F4A-8A12-F8E35B7287C9}" type="presParOf" srcId="{0793E085-EA46-4641-A1F6-3D7C1C0A2150}" destId="{103E1AA1-00DF-2444-8E16-4B68CC12BF01}" srcOrd="2" destOrd="0" presId="urn:microsoft.com/office/officeart/2017/3/layout/DropPinTimeline"/>
    <dgm:cxn modelId="{75537148-6121-E54B-A48C-B6C264912339}" type="presParOf" srcId="{0793E085-EA46-4641-A1F6-3D7C1C0A2150}" destId="{E384C4DC-A54B-C343-B8D0-4193015EFFF3}" srcOrd="3" destOrd="0" presId="urn:microsoft.com/office/officeart/2017/3/layout/DropPinTimeline"/>
    <dgm:cxn modelId="{24755F33-43ED-534F-B280-2559B94AC2B0}" type="presParOf" srcId="{0793E085-EA46-4641-A1F6-3D7C1C0A2150}" destId="{CAC30358-02ED-6640-8AAF-E4C2E7AB5352}" srcOrd="4" destOrd="0" presId="urn:microsoft.com/office/officeart/2017/3/layout/DropPinTimeline"/>
    <dgm:cxn modelId="{7055BEE4-C25C-9944-9634-20D9B4E71089}" type="presParOf" srcId="{0793E085-EA46-4641-A1F6-3D7C1C0A2150}" destId="{7DC525E2-AC34-C348-880D-0272AA31515C}" srcOrd="5" destOrd="0" presId="urn:microsoft.com/office/officeart/2017/3/layout/DropPinTimeline"/>
    <dgm:cxn modelId="{FE578CA7-B455-B043-97BF-DF197282AA09}" type="presParOf" srcId="{1848AFD8-46D5-F749-AD36-F183A5A691D9}" destId="{7F1541E5-E512-2648-BDDD-0A0FACA65857}" srcOrd="7" destOrd="0" presId="urn:microsoft.com/office/officeart/2017/3/layout/DropPinTimeline"/>
    <dgm:cxn modelId="{AD8DE413-3223-6548-A599-A0705B40BEB1}" type="presParOf" srcId="{1848AFD8-46D5-F749-AD36-F183A5A691D9}" destId="{C792A551-3390-1244-AC62-50066F3BE229}" srcOrd="8" destOrd="0" presId="urn:microsoft.com/office/officeart/2017/3/layout/DropPinTimeline"/>
    <dgm:cxn modelId="{E2E98FEF-4C42-334D-A3D2-7F49BEAE9A74}" type="presParOf" srcId="{C792A551-3390-1244-AC62-50066F3BE229}" destId="{9C1A9D6A-AA96-EE46-B292-E8B1378D9F18}" srcOrd="0" destOrd="0" presId="urn:microsoft.com/office/officeart/2017/3/layout/DropPinTimeline"/>
    <dgm:cxn modelId="{7E731027-48C3-E644-8217-B1B70877637A}" type="presParOf" srcId="{C792A551-3390-1244-AC62-50066F3BE229}" destId="{D1A77F00-4924-214B-8409-140C4CFFC099}" srcOrd="1" destOrd="0" presId="urn:microsoft.com/office/officeart/2017/3/layout/DropPinTimeline"/>
    <dgm:cxn modelId="{FF1DCDB9-3F74-6C43-ADC4-59A5CD45D3B9}" type="presParOf" srcId="{D1A77F00-4924-214B-8409-140C4CFFC099}" destId="{38F141CD-FFDE-6F46-9B5B-604D6A1DF39C}" srcOrd="0" destOrd="0" presId="urn:microsoft.com/office/officeart/2017/3/layout/DropPinTimeline"/>
    <dgm:cxn modelId="{34249BF4-1259-0744-854B-8B1CA94EE9A0}" type="presParOf" srcId="{D1A77F00-4924-214B-8409-140C4CFFC099}" destId="{688A366C-EC4E-8F49-B814-4E248893A843}" srcOrd="1" destOrd="0" presId="urn:microsoft.com/office/officeart/2017/3/layout/DropPinTimeline"/>
    <dgm:cxn modelId="{F7CB682F-5717-AD42-9A79-5CFE6388E7E3}" type="presParOf" srcId="{C792A551-3390-1244-AC62-50066F3BE229}" destId="{48BF031C-1BCD-494A-98AF-7DCC507A6482}" srcOrd="2" destOrd="0" presId="urn:microsoft.com/office/officeart/2017/3/layout/DropPinTimeline"/>
    <dgm:cxn modelId="{BFA367D5-4FD1-2746-A51C-B09A30AE9635}" type="presParOf" srcId="{C792A551-3390-1244-AC62-50066F3BE229}" destId="{1BFC73B7-7B7E-FC4C-B8A2-B74E2F72EE1E}" srcOrd="3" destOrd="0" presId="urn:microsoft.com/office/officeart/2017/3/layout/DropPinTimeline"/>
    <dgm:cxn modelId="{60FB78F3-ECCE-8645-B6A8-D92BC3DD607F}" type="presParOf" srcId="{C792A551-3390-1244-AC62-50066F3BE229}" destId="{6B18AF4A-778E-A946-AF2C-84630A99B684}" srcOrd="4" destOrd="0" presId="urn:microsoft.com/office/officeart/2017/3/layout/DropPinTimeline"/>
    <dgm:cxn modelId="{BD8DDDA4-10BE-E948-9820-4F33F64D8324}" type="presParOf" srcId="{C792A551-3390-1244-AC62-50066F3BE229}" destId="{9C16BAEA-9830-E041-BF96-C596B20B743A}" srcOrd="5" destOrd="0" presId="urn:microsoft.com/office/officeart/2017/3/layout/DropPinTimeline"/>
    <dgm:cxn modelId="{227032D4-909B-A34C-BF0F-3AC5C2973A6D}" type="presParOf" srcId="{1848AFD8-46D5-F749-AD36-F183A5A691D9}" destId="{631E6DBD-1249-9D46-A381-9240A0AD862B}" srcOrd="9" destOrd="0" presId="urn:microsoft.com/office/officeart/2017/3/layout/DropPinTimeline"/>
    <dgm:cxn modelId="{6B9C955E-B0EB-B742-92C9-52B1A7AEAF9C}" type="presParOf" srcId="{1848AFD8-46D5-F749-AD36-F183A5A691D9}" destId="{8F9C00F3-DA94-E542-8C20-81C519FAA2EB}" srcOrd="10" destOrd="0" presId="urn:microsoft.com/office/officeart/2017/3/layout/DropPinTimeline"/>
    <dgm:cxn modelId="{EAE552AA-D435-6545-95C9-94853F41DE92}" type="presParOf" srcId="{8F9C00F3-DA94-E542-8C20-81C519FAA2EB}" destId="{E8B481B5-5BCD-7941-AE61-C66A7D565AB8}" srcOrd="0" destOrd="0" presId="urn:microsoft.com/office/officeart/2017/3/layout/DropPinTimeline"/>
    <dgm:cxn modelId="{30368381-768D-D04F-BB99-C262B76331D4}" type="presParOf" srcId="{8F9C00F3-DA94-E542-8C20-81C519FAA2EB}" destId="{C60193F1-A4B1-6F42-8020-C3E8EF6D1ED0}" srcOrd="1" destOrd="0" presId="urn:microsoft.com/office/officeart/2017/3/layout/DropPinTimeline"/>
    <dgm:cxn modelId="{E7174152-4C56-EA49-968F-69EA8DDF3B04}" type="presParOf" srcId="{C60193F1-A4B1-6F42-8020-C3E8EF6D1ED0}" destId="{22B88CFA-910D-E74B-B66A-F50FFDF02AD6}" srcOrd="0" destOrd="0" presId="urn:microsoft.com/office/officeart/2017/3/layout/DropPinTimeline"/>
    <dgm:cxn modelId="{6E27F8FF-FABB-3E42-8BCE-AD042F068EF2}" type="presParOf" srcId="{C60193F1-A4B1-6F42-8020-C3E8EF6D1ED0}" destId="{BD235E08-CABE-B54A-B155-E7211B034AD6}" srcOrd="1" destOrd="0" presId="urn:microsoft.com/office/officeart/2017/3/layout/DropPinTimeline"/>
    <dgm:cxn modelId="{615D9AA4-6418-4645-8D92-9DC37A36302D}" type="presParOf" srcId="{8F9C00F3-DA94-E542-8C20-81C519FAA2EB}" destId="{73C78CDE-52C2-4F46-87B7-AC10A1C6FBC6}" srcOrd="2" destOrd="0" presId="urn:microsoft.com/office/officeart/2017/3/layout/DropPinTimeline"/>
    <dgm:cxn modelId="{97B18365-2724-3945-8C4E-0FB4D4C6DDCB}" type="presParOf" srcId="{8F9C00F3-DA94-E542-8C20-81C519FAA2EB}" destId="{ED0A2616-C192-C848-BBB6-397FE779F6AF}" srcOrd="3" destOrd="0" presId="urn:microsoft.com/office/officeart/2017/3/layout/DropPinTimeline"/>
    <dgm:cxn modelId="{C6E1AFAF-734D-7146-A564-63C1D7A77379}" type="presParOf" srcId="{8F9C00F3-DA94-E542-8C20-81C519FAA2EB}" destId="{873F7EB9-124E-4A4B-AF63-630ACCC5AF2F}" srcOrd="4" destOrd="0" presId="urn:microsoft.com/office/officeart/2017/3/layout/DropPinTimeline"/>
    <dgm:cxn modelId="{372441CD-4D48-1347-91A3-E3FB538DFAD4}" type="presParOf" srcId="{8F9C00F3-DA94-E542-8C20-81C519FAA2EB}" destId="{FA5B51FA-CEC0-D447-8D47-D3228391594A}" srcOrd="5" destOrd="0" presId="urn:microsoft.com/office/officeart/2017/3/layout/DropPinTimeline"/>
    <dgm:cxn modelId="{EBE0C2F9-D332-B94F-A2FB-334C9B1D5954}" type="presParOf" srcId="{1848AFD8-46D5-F749-AD36-F183A5A691D9}" destId="{2C6AB2C6-FB17-3B4A-81C0-A2F7A3DCC154}" srcOrd="11" destOrd="0" presId="urn:microsoft.com/office/officeart/2017/3/layout/DropPinTimeline"/>
    <dgm:cxn modelId="{C84AD91D-8F60-9D49-B93F-97F67B23A2F7}" type="presParOf" srcId="{1848AFD8-46D5-F749-AD36-F183A5A691D9}" destId="{8DA8D056-E730-544F-A39D-45EB1D35B075}" srcOrd="12" destOrd="0" presId="urn:microsoft.com/office/officeart/2017/3/layout/DropPinTimeline"/>
    <dgm:cxn modelId="{254192B5-704C-AC47-B067-74ACAA0A6E3F}" type="presParOf" srcId="{8DA8D056-E730-544F-A39D-45EB1D35B075}" destId="{39BA4DE2-D9EB-0645-AC34-5C9C6C5B05EF}" srcOrd="0" destOrd="0" presId="urn:microsoft.com/office/officeart/2017/3/layout/DropPinTimeline"/>
    <dgm:cxn modelId="{D8045047-2F6D-3346-878B-5F71C143B0F6}" type="presParOf" srcId="{8DA8D056-E730-544F-A39D-45EB1D35B075}" destId="{A1188AE8-94A5-0F48-9B04-3B5B40D79C41}" srcOrd="1" destOrd="0" presId="urn:microsoft.com/office/officeart/2017/3/layout/DropPinTimeline"/>
    <dgm:cxn modelId="{6667E018-1460-9F4C-B759-9890BA2FA285}" type="presParOf" srcId="{A1188AE8-94A5-0F48-9B04-3B5B40D79C41}" destId="{028AA7A4-05CA-1B4E-8C8C-A2B97C5F4D58}" srcOrd="0" destOrd="0" presId="urn:microsoft.com/office/officeart/2017/3/layout/DropPinTimeline"/>
    <dgm:cxn modelId="{3CB4AC1C-5A03-DC4D-B464-46AF2AB843AB}" type="presParOf" srcId="{A1188AE8-94A5-0F48-9B04-3B5B40D79C41}" destId="{D2DFF46F-74CC-EE4A-BECA-CE4AC14AB649}" srcOrd="1" destOrd="0" presId="urn:microsoft.com/office/officeart/2017/3/layout/DropPinTimeline"/>
    <dgm:cxn modelId="{2403E864-1C9A-B94B-AE6B-F961DBAC8670}" type="presParOf" srcId="{8DA8D056-E730-544F-A39D-45EB1D35B075}" destId="{8614FBA0-B1F6-284C-B695-C7ED32050A6B}" srcOrd="2" destOrd="0" presId="urn:microsoft.com/office/officeart/2017/3/layout/DropPinTimeline"/>
    <dgm:cxn modelId="{B41EA525-E25B-A047-89A4-11442B25929C}" type="presParOf" srcId="{8DA8D056-E730-544F-A39D-45EB1D35B075}" destId="{432B5F75-2DF9-4745-B578-1BA200A21149}" srcOrd="3" destOrd="0" presId="urn:microsoft.com/office/officeart/2017/3/layout/DropPinTimeline"/>
    <dgm:cxn modelId="{9F366862-666E-B149-9259-C375CE37DB20}" type="presParOf" srcId="{8DA8D056-E730-544F-A39D-45EB1D35B075}" destId="{CC209E5F-6DDB-884F-8BF2-CFB13B68BECE}" srcOrd="4" destOrd="0" presId="urn:microsoft.com/office/officeart/2017/3/layout/DropPinTimeline"/>
    <dgm:cxn modelId="{E542AA43-F475-884E-994F-F87989A27D46}" type="presParOf" srcId="{8DA8D056-E730-544F-A39D-45EB1D35B075}" destId="{3E32D852-E067-9847-9702-A935D7B641D7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CB15D-4009-49A4-8AC1-FA2FAE5F88C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8A6931B-157F-4C2D-8858-03E7779FC07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“Principle is not bound by precedent.”</a:t>
          </a:r>
        </a:p>
      </dgm:t>
    </dgm:pt>
    <dgm:pt modelId="{0CD947AA-750A-4C47-9D58-AAC2A5DED548}" type="parTrans" cxnId="{CADB480D-A128-4CEB-AD10-2A4F85D65BA4}">
      <dgm:prSet/>
      <dgm:spPr/>
      <dgm:t>
        <a:bodyPr/>
        <a:lstStyle/>
        <a:p>
          <a:endParaRPr lang="en-US"/>
        </a:p>
      </dgm:t>
    </dgm:pt>
    <dgm:pt modelId="{7B98AD11-4AF1-4A4D-9625-326CCB8EE249}" type="sibTrans" cxnId="{CADB480D-A128-4CEB-AD10-2A4F85D65BA4}">
      <dgm:prSet/>
      <dgm:spPr/>
      <dgm:t>
        <a:bodyPr/>
        <a:lstStyle/>
        <a:p>
          <a:endParaRPr lang="en-US"/>
        </a:p>
      </dgm:t>
    </dgm:pt>
    <dgm:pt modelId="{ABE259F7-9413-4C3B-AE7A-5E60F439F4E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“Subjective Mind vs Objective Mind.”</a:t>
          </a:r>
        </a:p>
      </dgm:t>
    </dgm:pt>
    <dgm:pt modelId="{0AC12901-405C-46B3-9E7F-1364E134C0F0}" type="parTrans" cxnId="{FD55B1C1-32C5-4976-938F-3BF644E02EC1}">
      <dgm:prSet/>
      <dgm:spPr/>
      <dgm:t>
        <a:bodyPr/>
        <a:lstStyle/>
        <a:p>
          <a:endParaRPr lang="en-US"/>
        </a:p>
      </dgm:t>
    </dgm:pt>
    <dgm:pt modelId="{4450A366-D47A-49DC-9BC3-B7B8F227A3E7}" type="sibTrans" cxnId="{FD55B1C1-32C5-4976-938F-3BF644E02EC1}">
      <dgm:prSet/>
      <dgm:spPr/>
      <dgm:t>
        <a:bodyPr/>
        <a:lstStyle/>
        <a:p>
          <a:endParaRPr lang="en-US"/>
        </a:p>
      </dgm:t>
    </dgm:pt>
    <dgm:pt modelId="{2CF0E1FA-679B-400B-B60E-D5FD2AC276A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Order is the first Law of the Universe</a:t>
          </a:r>
        </a:p>
      </dgm:t>
    </dgm:pt>
    <dgm:pt modelId="{CBD3C754-BC9E-46F5-AB70-13C75A6DEEA3}" type="parTrans" cxnId="{78D16F12-6CEF-4CD7-9527-03524D2A7A0C}">
      <dgm:prSet/>
      <dgm:spPr/>
      <dgm:t>
        <a:bodyPr/>
        <a:lstStyle/>
        <a:p>
          <a:endParaRPr lang="en-US"/>
        </a:p>
      </dgm:t>
    </dgm:pt>
    <dgm:pt modelId="{88F1B424-7B7F-4B08-9C23-A991507C81EB}" type="sibTrans" cxnId="{78D16F12-6CEF-4CD7-9527-03524D2A7A0C}">
      <dgm:prSet/>
      <dgm:spPr/>
      <dgm:t>
        <a:bodyPr/>
        <a:lstStyle/>
        <a:p>
          <a:endParaRPr lang="en-US"/>
        </a:p>
      </dgm:t>
    </dgm:pt>
    <dgm:pt modelId="{5EAAD6FF-4AA3-4B70-B374-54351693465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Individual personality vs Universal Mind</a:t>
          </a:r>
        </a:p>
      </dgm:t>
    </dgm:pt>
    <dgm:pt modelId="{D919CB22-217C-46CA-BE35-38E534370830}" type="parTrans" cxnId="{E2CA271B-256E-4AC1-B7F6-F233428F3383}">
      <dgm:prSet/>
      <dgm:spPr/>
      <dgm:t>
        <a:bodyPr/>
        <a:lstStyle/>
        <a:p>
          <a:endParaRPr lang="en-US"/>
        </a:p>
      </dgm:t>
    </dgm:pt>
    <dgm:pt modelId="{C691E155-5F07-4C3F-BA0F-16A01C142DD2}" type="sibTrans" cxnId="{E2CA271B-256E-4AC1-B7F6-F233428F3383}">
      <dgm:prSet/>
      <dgm:spPr/>
      <dgm:t>
        <a:bodyPr/>
        <a:lstStyle/>
        <a:p>
          <a:endParaRPr lang="en-US"/>
        </a:p>
      </dgm:t>
    </dgm:pt>
    <dgm:pt modelId="{A57AEE02-14FE-49F3-9320-D565FEE214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Polarities</a:t>
          </a:r>
        </a:p>
      </dgm:t>
    </dgm:pt>
    <dgm:pt modelId="{5CDC542E-6480-4184-9736-442AC45EBC5C}" type="parTrans" cxnId="{DDEB2A0B-2E55-473E-8AF9-F2001CCE5752}">
      <dgm:prSet/>
      <dgm:spPr/>
      <dgm:t>
        <a:bodyPr/>
        <a:lstStyle/>
        <a:p>
          <a:endParaRPr lang="en-US"/>
        </a:p>
      </dgm:t>
    </dgm:pt>
    <dgm:pt modelId="{CD2CEF89-9174-4683-8E9B-CD9C67628D6C}" type="sibTrans" cxnId="{DDEB2A0B-2E55-473E-8AF9-F2001CCE5752}">
      <dgm:prSet/>
      <dgm:spPr/>
      <dgm:t>
        <a:bodyPr/>
        <a:lstStyle/>
        <a:p>
          <a:endParaRPr lang="en-US"/>
        </a:p>
      </dgm:t>
    </dgm:pt>
    <dgm:pt modelId="{A41CDD05-C2AD-744C-BD52-240B2B50401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First Cause</a:t>
          </a:r>
        </a:p>
      </dgm:t>
    </dgm:pt>
    <dgm:pt modelId="{3E45932A-69AE-B543-951F-DFE249659E09}" type="parTrans" cxnId="{DEE318FF-6191-8A48-BAD6-3C5173CA7096}">
      <dgm:prSet/>
      <dgm:spPr/>
      <dgm:t>
        <a:bodyPr/>
        <a:lstStyle/>
        <a:p>
          <a:endParaRPr lang="en-US"/>
        </a:p>
      </dgm:t>
    </dgm:pt>
    <dgm:pt modelId="{1A9AC893-A21C-9147-9E44-E9B80DF3C91D}" type="sibTrans" cxnId="{DEE318FF-6191-8A48-BAD6-3C5173CA7096}">
      <dgm:prSet/>
      <dgm:spPr/>
    </dgm:pt>
    <dgm:pt modelId="{A0FF9A8C-029B-3945-8C6E-D720A80FF30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deductive reasoning: affirmative prayer</a:t>
          </a:r>
        </a:p>
      </dgm:t>
    </dgm:pt>
    <dgm:pt modelId="{359A95B5-D284-FF40-867C-E2AB112E0291}" type="parTrans" cxnId="{6BA48051-0C4C-D44E-8284-71F1564F159D}">
      <dgm:prSet/>
      <dgm:spPr/>
      <dgm:t>
        <a:bodyPr/>
        <a:lstStyle/>
        <a:p>
          <a:endParaRPr lang="en-US"/>
        </a:p>
      </dgm:t>
    </dgm:pt>
    <dgm:pt modelId="{A5E14DE9-01B6-AD49-9BD0-F7854F67A224}" type="sibTrans" cxnId="{6BA48051-0C4C-D44E-8284-71F1564F159D}">
      <dgm:prSet/>
      <dgm:spPr/>
      <dgm:t>
        <a:bodyPr/>
        <a:lstStyle/>
        <a:p>
          <a:endParaRPr lang="en-US"/>
        </a:p>
      </dgm:t>
    </dgm:pt>
    <dgm:pt modelId="{B1846A2F-62B4-5945-8C5E-BAB65205D33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Truth is to be discovered, not revealed only to certain people.</a:t>
          </a:r>
        </a:p>
      </dgm:t>
    </dgm:pt>
    <dgm:pt modelId="{11EFAD05-6ACD-1541-822F-F43BFD344738}" type="parTrans" cxnId="{26B44ABE-A33D-9944-8542-734FE1B31A91}">
      <dgm:prSet/>
      <dgm:spPr/>
      <dgm:t>
        <a:bodyPr/>
        <a:lstStyle/>
        <a:p>
          <a:endParaRPr lang="en-US"/>
        </a:p>
      </dgm:t>
    </dgm:pt>
    <dgm:pt modelId="{DF9A76BC-DA9C-3F40-A2E3-FC03C48620E6}" type="sibTrans" cxnId="{26B44ABE-A33D-9944-8542-734FE1B31A91}">
      <dgm:prSet/>
      <dgm:spPr/>
      <dgm:t>
        <a:bodyPr/>
        <a:lstStyle/>
        <a:p>
          <a:endParaRPr lang="en-US"/>
        </a:p>
      </dgm:t>
    </dgm:pt>
    <dgm:pt modelId="{F60DD7A4-4745-4235-8B95-C04AC718479F}" type="pres">
      <dgm:prSet presAssocID="{3CDCB15D-4009-49A4-8AC1-FA2FAE5F88C4}" presName="root" presStyleCnt="0">
        <dgm:presLayoutVars>
          <dgm:dir/>
          <dgm:resizeHandles val="exact"/>
        </dgm:presLayoutVars>
      </dgm:prSet>
      <dgm:spPr/>
    </dgm:pt>
    <dgm:pt modelId="{EE6BCC9C-22B8-48D2-A65E-CFABE0270793}" type="pres">
      <dgm:prSet presAssocID="{08A6931B-157F-4C2D-8858-03E7779FC077}" presName="compNode" presStyleCnt="0"/>
      <dgm:spPr/>
    </dgm:pt>
    <dgm:pt modelId="{CB34C0F7-CF5B-491C-A7B0-E54827757B1F}" type="pres">
      <dgm:prSet presAssocID="{08A6931B-157F-4C2D-8858-03E7779FC077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14C8514-517F-4C2B-A6CE-09C692AAC1F6}" type="pres">
      <dgm:prSet presAssocID="{08A6931B-157F-4C2D-8858-03E7779FC077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11759C9E-1D57-40C1-91A1-CE40BAE07321}" type="pres">
      <dgm:prSet presAssocID="{08A6931B-157F-4C2D-8858-03E7779FC077}" presName="spaceRect" presStyleCnt="0"/>
      <dgm:spPr/>
    </dgm:pt>
    <dgm:pt modelId="{79C812E8-99FA-43E6-B541-001507FC07A0}" type="pres">
      <dgm:prSet presAssocID="{08A6931B-157F-4C2D-8858-03E7779FC077}" presName="textRect" presStyleLbl="revTx" presStyleIdx="0" presStyleCnt="8">
        <dgm:presLayoutVars>
          <dgm:chMax val="1"/>
          <dgm:chPref val="1"/>
        </dgm:presLayoutVars>
      </dgm:prSet>
      <dgm:spPr/>
    </dgm:pt>
    <dgm:pt modelId="{CF910D40-963B-4494-831F-7CABC7696151}" type="pres">
      <dgm:prSet presAssocID="{7B98AD11-4AF1-4A4D-9625-326CCB8EE249}" presName="sibTrans" presStyleCnt="0"/>
      <dgm:spPr/>
    </dgm:pt>
    <dgm:pt modelId="{218DF5EF-1213-0942-84F4-F7A6DF26994F}" type="pres">
      <dgm:prSet presAssocID="{A0FF9A8C-029B-3945-8C6E-D720A80FF305}" presName="compNode" presStyleCnt="0"/>
      <dgm:spPr/>
    </dgm:pt>
    <dgm:pt modelId="{80FB23CB-B64E-9149-8CCC-C6F48132E6F0}" type="pres">
      <dgm:prSet presAssocID="{A0FF9A8C-029B-3945-8C6E-D720A80FF305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496B55F6-4CED-A545-9B39-E47E10C48FEE}" type="pres">
      <dgm:prSet presAssocID="{A0FF9A8C-029B-3945-8C6E-D720A80FF305}" presName="iconRect" presStyleLbl="node1" presStyleIdx="1" presStyleCnt="8"/>
      <dgm:spPr>
        <a:blipFill rotWithShape="1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3D17684C-A07E-6549-A922-B64E8721750D}" type="pres">
      <dgm:prSet presAssocID="{A0FF9A8C-029B-3945-8C6E-D720A80FF305}" presName="spaceRect" presStyleCnt="0"/>
      <dgm:spPr/>
    </dgm:pt>
    <dgm:pt modelId="{26699997-A4D0-D54C-AE3A-69594DA3DCA2}" type="pres">
      <dgm:prSet presAssocID="{A0FF9A8C-029B-3945-8C6E-D720A80FF305}" presName="textRect" presStyleLbl="revTx" presStyleIdx="1" presStyleCnt="8">
        <dgm:presLayoutVars>
          <dgm:chMax val="1"/>
          <dgm:chPref val="1"/>
        </dgm:presLayoutVars>
      </dgm:prSet>
      <dgm:spPr/>
    </dgm:pt>
    <dgm:pt modelId="{8883DD23-DB13-AD4A-A4E4-C21D842FBDE1}" type="pres">
      <dgm:prSet presAssocID="{A5E14DE9-01B6-AD49-9BD0-F7854F67A224}" presName="sibTrans" presStyleCnt="0"/>
      <dgm:spPr/>
    </dgm:pt>
    <dgm:pt modelId="{889ADF54-5B39-DE43-A3D3-8BFE1D6BC190}" type="pres">
      <dgm:prSet presAssocID="{B1846A2F-62B4-5945-8C5E-BAB65205D333}" presName="compNode" presStyleCnt="0"/>
      <dgm:spPr/>
    </dgm:pt>
    <dgm:pt modelId="{41F97650-16BD-6F48-B2FD-44654B59EB4D}" type="pres">
      <dgm:prSet presAssocID="{B1846A2F-62B4-5945-8C5E-BAB65205D333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807F635-B9EA-2147-BD54-59FEF03A4548}" type="pres">
      <dgm:prSet presAssocID="{B1846A2F-62B4-5945-8C5E-BAB65205D333}" presName="iconRect" presStyleLbl="node1" presStyleIdx="2" presStyleCnt="8"/>
      <dgm:spPr/>
    </dgm:pt>
    <dgm:pt modelId="{61131FFA-79E6-3849-8230-2BA8AD8C08AB}" type="pres">
      <dgm:prSet presAssocID="{B1846A2F-62B4-5945-8C5E-BAB65205D333}" presName="spaceRect" presStyleCnt="0"/>
      <dgm:spPr/>
    </dgm:pt>
    <dgm:pt modelId="{8EBB9974-A772-F644-A1AF-9522B39C6031}" type="pres">
      <dgm:prSet presAssocID="{B1846A2F-62B4-5945-8C5E-BAB65205D333}" presName="textRect" presStyleLbl="revTx" presStyleIdx="2" presStyleCnt="8">
        <dgm:presLayoutVars>
          <dgm:chMax val="1"/>
          <dgm:chPref val="1"/>
        </dgm:presLayoutVars>
      </dgm:prSet>
      <dgm:spPr/>
    </dgm:pt>
    <dgm:pt modelId="{794A12DF-9616-9E47-8B99-980959BF6EC7}" type="pres">
      <dgm:prSet presAssocID="{DF9A76BC-DA9C-3F40-A2E3-FC03C48620E6}" presName="sibTrans" presStyleCnt="0"/>
      <dgm:spPr/>
    </dgm:pt>
    <dgm:pt modelId="{EAD7B5F3-9FFE-4210-9B67-F961386EC949}" type="pres">
      <dgm:prSet presAssocID="{ABE259F7-9413-4C3B-AE7A-5E60F439F4E3}" presName="compNode" presStyleCnt="0"/>
      <dgm:spPr/>
    </dgm:pt>
    <dgm:pt modelId="{800A9696-5060-4C35-BF79-A6F3D1ED1B57}" type="pres">
      <dgm:prSet presAssocID="{ABE259F7-9413-4C3B-AE7A-5E60F439F4E3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17FC3717-A4FC-4AE9-A4DA-DD26BF35C30A}" type="pres">
      <dgm:prSet presAssocID="{ABE259F7-9413-4C3B-AE7A-5E60F439F4E3}" presName="iconRect" presStyleLbl="node1" presStyleIdx="3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C378636-1080-4622-A03F-C1FC15A6C80A}" type="pres">
      <dgm:prSet presAssocID="{ABE259F7-9413-4C3B-AE7A-5E60F439F4E3}" presName="spaceRect" presStyleCnt="0"/>
      <dgm:spPr/>
    </dgm:pt>
    <dgm:pt modelId="{CC830230-7309-4848-92CE-DF39E10F3249}" type="pres">
      <dgm:prSet presAssocID="{ABE259F7-9413-4C3B-AE7A-5E60F439F4E3}" presName="textRect" presStyleLbl="revTx" presStyleIdx="3" presStyleCnt="8">
        <dgm:presLayoutVars>
          <dgm:chMax val="1"/>
          <dgm:chPref val="1"/>
        </dgm:presLayoutVars>
      </dgm:prSet>
      <dgm:spPr/>
    </dgm:pt>
    <dgm:pt modelId="{9BC72636-8A8A-438D-BA12-7BF02368EBB0}" type="pres">
      <dgm:prSet presAssocID="{4450A366-D47A-49DC-9BC3-B7B8F227A3E7}" presName="sibTrans" presStyleCnt="0"/>
      <dgm:spPr/>
    </dgm:pt>
    <dgm:pt modelId="{368BDF99-234E-4DC9-A557-8484BF03A0EF}" type="pres">
      <dgm:prSet presAssocID="{2CF0E1FA-679B-400B-B60E-D5FD2AC276A4}" presName="compNode" presStyleCnt="0"/>
      <dgm:spPr/>
    </dgm:pt>
    <dgm:pt modelId="{B8B9FC02-B861-47C5-B2F0-4AD16C521C05}" type="pres">
      <dgm:prSet presAssocID="{2CF0E1FA-679B-400B-B60E-D5FD2AC276A4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FEDEE762-18FC-4C1E-9252-23906AA9FAE6}" type="pres">
      <dgm:prSet presAssocID="{2CF0E1FA-679B-400B-B60E-D5FD2AC276A4}" presName="iconRect" presStyleLbl="node1" presStyleIdx="4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1D06E10C-F1BF-4E1B-8772-C8C9B33BCB80}" type="pres">
      <dgm:prSet presAssocID="{2CF0E1FA-679B-400B-B60E-D5FD2AC276A4}" presName="spaceRect" presStyleCnt="0"/>
      <dgm:spPr/>
    </dgm:pt>
    <dgm:pt modelId="{555A523C-D315-4E31-8D19-49351CA9439C}" type="pres">
      <dgm:prSet presAssocID="{2CF0E1FA-679B-400B-B60E-D5FD2AC276A4}" presName="textRect" presStyleLbl="revTx" presStyleIdx="4" presStyleCnt="8">
        <dgm:presLayoutVars>
          <dgm:chMax val="1"/>
          <dgm:chPref val="1"/>
        </dgm:presLayoutVars>
      </dgm:prSet>
      <dgm:spPr/>
    </dgm:pt>
    <dgm:pt modelId="{8D99E1E6-EC8A-4326-93C0-DA0BBA173DBE}" type="pres">
      <dgm:prSet presAssocID="{88F1B424-7B7F-4B08-9C23-A991507C81EB}" presName="sibTrans" presStyleCnt="0"/>
      <dgm:spPr/>
    </dgm:pt>
    <dgm:pt modelId="{4516BDAB-ECA9-4006-B132-B11876092C09}" type="pres">
      <dgm:prSet presAssocID="{A41CDD05-C2AD-744C-BD52-240B2B504014}" presName="compNode" presStyleCnt="0"/>
      <dgm:spPr/>
    </dgm:pt>
    <dgm:pt modelId="{0990FB3D-A8E4-486B-BF63-CF969714A5FB}" type="pres">
      <dgm:prSet presAssocID="{A41CDD05-C2AD-744C-BD52-240B2B504014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88C634D0-00E3-4D2C-BC17-AB3B09C4A23E}" type="pres">
      <dgm:prSet presAssocID="{A41CDD05-C2AD-744C-BD52-240B2B504014}" presName="iconRect" presStyleLbl="node1" presStyleIdx="5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66BE770-5576-45EC-BDF3-06CACBFD1479}" type="pres">
      <dgm:prSet presAssocID="{A41CDD05-C2AD-744C-BD52-240B2B504014}" presName="spaceRect" presStyleCnt="0"/>
      <dgm:spPr/>
    </dgm:pt>
    <dgm:pt modelId="{242EA902-01B5-4DF1-A3F1-4EB4669F4BBB}" type="pres">
      <dgm:prSet presAssocID="{A41CDD05-C2AD-744C-BD52-240B2B504014}" presName="textRect" presStyleLbl="revTx" presStyleIdx="5" presStyleCnt="8">
        <dgm:presLayoutVars>
          <dgm:chMax val="1"/>
          <dgm:chPref val="1"/>
        </dgm:presLayoutVars>
      </dgm:prSet>
      <dgm:spPr/>
    </dgm:pt>
    <dgm:pt modelId="{B27F875D-0063-4551-8CDE-76E88404268F}" type="pres">
      <dgm:prSet presAssocID="{1A9AC893-A21C-9147-9E44-E9B80DF3C91D}" presName="sibTrans" presStyleCnt="0"/>
      <dgm:spPr/>
    </dgm:pt>
    <dgm:pt modelId="{F00904A5-3578-4E8B-A85D-9B823BD7937B}" type="pres">
      <dgm:prSet presAssocID="{5EAAD6FF-4AA3-4B70-B374-543516934653}" presName="compNode" presStyleCnt="0"/>
      <dgm:spPr/>
    </dgm:pt>
    <dgm:pt modelId="{B104D521-3944-48EF-A25F-C9C6332A7C5C}" type="pres">
      <dgm:prSet presAssocID="{5EAAD6FF-4AA3-4B70-B374-543516934653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42A4F863-F547-4263-A12A-21A8AF65E10E}" type="pres">
      <dgm:prSet presAssocID="{5EAAD6FF-4AA3-4B70-B374-543516934653}" presName="iconRect" presStyleLbl="node1" presStyleIdx="6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889220D-6088-4045-A5CA-3E8756F7E2B1}" type="pres">
      <dgm:prSet presAssocID="{5EAAD6FF-4AA3-4B70-B374-543516934653}" presName="spaceRect" presStyleCnt="0"/>
      <dgm:spPr/>
    </dgm:pt>
    <dgm:pt modelId="{369DD982-29EE-4E61-ABFB-7B5DF08EE772}" type="pres">
      <dgm:prSet presAssocID="{5EAAD6FF-4AA3-4B70-B374-543516934653}" presName="textRect" presStyleLbl="revTx" presStyleIdx="6" presStyleCnt="8">
        <dgm:presLayoutVars>
          <dgm:chMax val="1"/>
          <dgm:chPref val="1"/>
        </dgm:presLayoutVars>
      </dgm:prSet>
      <dgm:spPr/>
    </dgm:pt>
    <dgm:pt modelId="{473B46F1-2059-439B-9E16-2A146A902EC4}" type="pres">
      <dgm:prSet presAssocID="{C691E155-5F07-4C3F-BA0F-16A01C142DD2}" presName="sibTrans" presStyleCnt="0"/>
      <dgm:spPr/>
    </dgm:pt>
    <dgm:pt modelId="{4EDE4051-6F9B-4BD4-AA93-B8B11F7456BE}" type="pres">
      <dgm:prSet presAssocID="{A57AEE02-14FE-49F3-9320-D565FEE214CF}" presName="compNode" presStyleCnt="0"/>
      <dgm:spPr/>
    </dgm:pt>
    <dgm:pt modelId="{1305390F-F40B-4F12-8027-74A0169C3B21}" type="pres">
      <dgm:prSet presAssocID="{A57AEE02-14FE-49F3-9320-D565FEE214CF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A95F932E-828A-4D2C-91D5-DD2D0D3E72D6}" type="pres">
      <dgm:prSet presAssocID="{A57AEE02-14FE-49F3-9320-D565FEE214CF}" presName="iconRect" presStyleLbl="node1" presStyleIdx="7" presStyleCnt="8"/>
      <dgm:spPr>
        <a:ln>
          <a:noFill/>
        </a:ln>
      </dgm:spPr>
    </dgm:pt>
    <dgm:pt modelId="{176AA15B-711F-43F9-8C79-24F7593ABB45}" type="pres">
      <dgm:prSet presAssocID="{A57AEE02-14FE-49F3-9320-D565FEE214CF}" presName="spaceRect" presStyleCnt="0"/>
      <dgm:spPr/>
    </dgm:pt>
    <dgm:pt modelId="{BD413350-D10E-4460-8B1A-7FB2FA2D76F9}" type="pres">
      <dgm:prSet presAssocID="{A57AEE02-14FE-49F3-9320-D565FEE214CF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DDEB2A0B-2E55-473E-8AF9-F2001CCE5752}" srcId="{3CDCB15D-4009-49A4-8AC1-FA2FAE5F88C4}" destId="{A57AEE02-14FE-49F3-9320-D565FEE214CF}" srcOrd="7" destOrd="0" parTransId="{5CDC542E-6480-4184-9736-442AC45EBC5C}" sibTransId="{CD2CEF89-9174-4683-8E9B-CD9C67628D6C}"/>
    <dgm:cxn modelId="{CADB480D-A128-4CEB-AD10-2A4F85D65BA4}" srcId="{3CDCB15D-4009-49A4-8AC1-FA2FAE5F88C4}" destId="{08A6931B-157F-4C2D-8858-03E7779FC077}" srcOrd="0" destOrd="0" parTransId="{0CD947AA-750A-4C47-9D58-AAC2A5DED548}" sibTransId="{7B98AD11-4AF1-4A4D-9625-326CCB8EE249}"/>
    <dgm:cxn modelId="{78D16F12-6CEF-4CD7-9527-03524D2A7A0C}" srcId="{3CDCB15D-4009-49A4-8AC1-FA2FAE5F88C4}" destId="{2CF0E1FA-679B-400B-B60E-D5FD2AC276A4}" srcOrd="4" destOrd="0" parTransId="{CBD3C754-BC9E-46F5-AB70-13C75A6DEEA3}" sibTransId="{88F1B424-7B7F-4B08-9C23-A991507C81EB}"/>
    <dgm:cxn modelId="{659C7212-229C-F644-B678-0341E30F7BDC}" type="presOf" srcId="{B1846A2F-62B4-5945-8C5E-BAB65205D333}" destId="{8EBB9974-A772-F644-A1AF-9522B39C6031}" srcOrd="0" destOrd="0" presId="urn:microsoft.com/office/officeart/2018/5/layout/IconLeafLabelList"/>
    <dgm:cxn modelId="{E2CA271B-256E-4AC1-B7F6-F233428F3383}" srcId="{3CDCB15D-4009-49A4-8AC1-FA2FAE5F88C4}" destId="{5EAAD6FF-4AA3-4B70-B374-543516934653}" srcOrd="6" destOrd="0" parTransId="{D919CB22-217C-46CA-BE35-38E534370830}" sibTransId="{C691E155-5F07-4C3F-BA0F-16A01C142DD2}"/>
    <dgm:cxn modelId="{6BA48051-0C4C-D44E-8284-71F1564F159D}" srcId="{3CDCB15D-4009-49A4-8AC1-FA2FAE5F88C4}" destId="{A0FF9A8C-029B-3945-8C6E-D720A80FF305}" srcOrd="1" destOrd="0" parTransId="{359A95B5-D284-FF40-867C-E2AB112E0291}" sibTransId="{A5E14DE9-01B6-AD49-9BD0-F7854F67A224}"/>
    <dgm:cxn modelId="{159C2D61-078E-7148-A8DF-19479A1D7226}" type="presOf" srcId="{A0FF9A8C-029B-3945-8C6E-D720A80FF305}" destId="{26699997-A4D0-D54C-AE3A-69594DA3DCA2}" srcOrd="0" destOrd="0" presId="urn:microsoft.com/office/officeart/2018/5/layout/IconLeafLabelList"/>
    <dgm:cxn modelId="{63B85978-B2DD-2F44-9D12-EA6080AA342B}" type="presOf" srcId="{08A6931B-157F-4C2D-8858-03E7779FC077}" destId="{79C812E8-99FA-43E6-B541-001507FC07A0}" srcOrd="0" destOrd="0" presId="urn:microsoft.com/office/officeart/2018/5/layout/IconLeafLabelList"/>
    <dgm:cxn modelId="{99A2737C-7793-6443-817B-CB52086E27FA}" type="presOf" srcId="{3CDCB15D-4009-49A4-8AC1-FA2FAE5F88C4}" destId="{F60DD7A4-4745-4235-8B95-C04AC718479F}" srcOrd="0" destOrd="0" presId="urn:microsoft.com/office/officeart/2018/5/layout/IconLeafLabelList"/>
    <dgm:cxn modelId="{B6622290-0B50-354B-BC2F-8132ADF064C3}" type="presOf" srcId="{5EAAD6FF-4AA3-4B70-B374-543516934653}" destId="{369DD982-29EE-4E61-ABFB-7B5DF08EE772}" srcOrd="0" destOrd="0" presId="urn:microsoft.com/office/officeart/2018/5/layout/IconLeafLabelList"/>
    <dgm:cxn modelId="{26B44ABE-A33D-9944-8542-734FE1B31A91}" srcId="{3CDCB15D-4009-49A4-8AC1-FA2FAE5F88C4}" destId="{B1846A2F-62B4-5945-8C5E-BAB65205D333}" srcOrd="2" destOrd="0" parTransId="{11EFAD05-6ACD-1541-822F-F43BFD344738}" sibTransId="{DF9A76BC-DA9C-3F40-A2E3-FC03C48620E6}"/>
    <dgm:cxn modelId="{FD55B1C1-32C5-4976-938F-3BF644E02EC1}" srcId="{3CDCB15D-4009-49A4-8AC1-FA2FAE5F88C4}" destId="{ABE259F7-9413-4C3B-AE7A-5E60F439F4E3}" srcOrd="3" destOrd="0" parTransId="{0AC12901-405C-46B3-9E7F-1364E134C0F0}" sibTransId="{4450A366-D47A-49DC-9BC3-B7B8F227A3E7}"/>
    <dgm:cxn modelId="{A024FDDC-FBE5-0E48-85D6-BDC62365B07B}" type="presOf" srcId="{A41CDD05-C2AD-744C-BD52-240B2B504014}" destId="{242EA902-01B5-4DF1-A3F1-4EB4669F4BBB}" srcOrd="0" destOrd="0" presId="urn:microsoft.com/office/officeart/2018/5/layout/IconLeafLabelList"/>
    <dgm:cxn modelId="{0275CDF0-77C6-6C4F-B067-4E89D8FA20DA}" type="presOf" srcId="{2CF0E1FA-679B-400B-B60E-D5FD2AC276A4}" destId="{555A523C-D315-4E31-8D19-49351CA9439C}" srcOrd="0" destOrd="0" presId="urn:microsoft.com/office/officeart/2018/5/layout/IconLeafLabelList"/>
    <dgm:cxn modelId="{37DAB8F1-EA2F-064C-A827-F45E70FFCCB9}" type="presOf" srcId="{A57AEE02-14FE-49F3-9320-D565FEE214CF}" destId="{BD413350-D10E-4460-8B1A-7FB2FA2D76F9}" srcOrd="0" destOrd="0" presId="urn:microsoft.com/office/officeart/2018/5/layout/IconLeafLabelList"/>
    <dgm:cxn modelId="{C68E58F3-70DB-4948-9EBA-AA2AAE704929}" type="presOf" srcId="{ABE259F7-9413-4C3B-AE7A-5E60F439F4E3}" destId="{CC830230-7309-4848-92CE-DF39E10F3249}" srcOrd="0" destOrd="0" presId="urn:microsoft.com/office/officeart/2018/5/layout/IconLeafLabelList"/>
    <dgm:cxn modelId="{DEE318FF-6191-8A48-BAD6-3C5173CA7096}" srcId="{3CDCB15D-4009-49A4-8AC1-FA2FAE5F88C4}" destId="{A41CDD05-C2AD-744C-BD52-240B2B504014}" srcOrd="5" destOrd="0" parTransId="{3E45932A-69AE-B543-951F-DFE249659E09}" sibTransId="{1A9AC893-A21C-9147-9E44-E9B80DF3C91D}"/>
    <dgm:cxn modelId="{9DE7BC08-61FB-9F4A-9D2B-152F521AB7C2}" type="presParOf" srcId="{F60DD7A4-4745-4235-8B95-C04AC718479F}" destId="{EE6BCC9C-22B8-48D2-A65E-CFABE0270793}" srcOrd="0" destOrd="0" presId="urn:microsoft.com/office/officeart/2018/5/layout/IconLeafLabelList"/>
    <dgm:cxn modelId="{38C0A5E0-991E-B14C-B33D-B72C6C105EB1}" type="presParOf" srcId="{EE6BCC9C-22B8-48D2-A65E-CFABE0270793}" destId="{CB34C0F7-CF5B-491C-A7B0-E54827757B1F}" srcOrd="0" destOrd="0" presId="urn:microsoft.com/office/officeart/2018/5/layout/IconLeafLabelList"/>
    <dgm:cxn modelId="{921AB2E2-C18E-174B-841A-D2503C537196}" type="presParOf" srcId="{EE6BCC9C-22B8-48D2-A65E-CFABE0270793}" destId="{314C8514-517F-4C2B-A6CE-09C692AAC1F6}" srcOrd="1" destOrd="0" presId="urn:microsoft.com/office/officeart/2018/5/layout/IconLeafLabelList"/>
    <dgm:cxn modelId="{A77CC501-865F-A640-B135-7DEA87F753D4}" type="presParOf" srcId="{EE6BCC9C-22B8-48D2-A65E-CFABE0270793}" destId="{11759C9E-1D57-40C1-91A1-CE40BAE07321}" srcOrd="2" destOrd="0" presId="urn:microsoft.com/office/officeart/2018/5/layout/IconLeafLabelList"/>
    <dgm:cxn modelId="{373D8439-B32B-2C4D-BAD7-E2232DB71CD1}" type="presParOf" srcId="{EE6BCC9C-22B8-48D2-A65E-CFABE0270793}" destId="{79C812E8-99FA-43E6-B541-001507FC07A0}" srcOrd="3" destOrd="0" presId="urn:microsoft.com/office/officeart/2018/5/layout/IconLeafLabelList"/>
    <dgm:cxn modelId="{CCD96235-CD02-344C-95E6-332EC98C3BDD}" type="presParOf" srcId="{F60DD7A4-4745-4235-8B95-C04AC718479F}" destId="{CF910D40-963B-4494-831F-7CABC7696151}" srcOrd="1" destOrd="0" presId="urn:microsoft.com/office/officeart/2018/5/layout/IconLeafLabelList"/>
    <dgm:cxn modelId="{4FC7B8BA-FDDD-3E49-A459-B1A5BF92381F}" type="presParOf" srcId="{F60DD7A4-4745-4235-8B95-C04AC718479F}" destId="{218DF5EF-1213-0942-84F4-F7A6DF26994F}" srcOrd="2" destOrd="0" presId="urn:microsoft.com/office/officeart/2018/5/layout/IconLeafLabelList"/>
    <dgm:cxn modelId="{32FC33F0-6A15-E946-94E3-DDACC31770D1}" type="presParOf" srcId="{218DF5EF-1213-0942-84F4-F7A6DF26994F}" destId="{80FB23CB-B64E-9149-8CCC-C6F48132E6F0}" srcOrd="0" destOrd="0" presId="urn:microsoft.com/office/officeart/2018/5/layout/IconLeafLabelList"/>
    <dgm:cxn modelId="{AB8DCA95-1CB3-C341-83EF-1E41BA19E494}" type="presParOf" srcId="{218DF5EF-1213-0942-84F4-F7A6DF26994F}" destId="{496B55F6-4CED-A545-9B39-E47E10C48FEE}" srcOrd="1" destOrd="0" presId="urn:microsoft.com/office/officeart/2018/5/layout/IconLeafLabelList"/>
    <dgm:cxn modelId="{BDAE853F-3C84-014D-A830-4A66698BDD33}" type="presParOf" srcId="{218DF5EF-1213-0942-84F4-F7A6DF26994F}" destId="{3D17684C-A07E-6549-A922-B64E8721750D}" srcOrd="2" destOrd="0" presId="urn:microsoft.com/office/officeart/2018/5/layout/IconLeafLabelList"/>
    <dgm:cxn modelId="{3DF68247-2FA9-5D49-9669-BA819D261E5D}" type="presParOf" srcId="{218DF5EF-1213-0942-84F4-F7A6DF26994F}" destId="{26699997-A4D0-D54C-AE3A-69594DA3DCA2}" srcOrd="3" destOrd="0" presId="urn:microsoft.com/office/officeart/2018/5/layout/IconLeafLabelList"/>
    <dgm:cxn modelId="{6C8C76E8-DCD4-CF46-A467-9B18B48E9AED}" type="presParOf" srcId="{F60DD7A4-4745-4235-8B95-C04AC718479F}" destId="{8883DD23-DB13-AD4A-A4E4-C21D842FBDE1}" srcOrd="3" destOrd="0" presId="urn:microsoft.com/office/officeart/2018/5/layout/IconLeafLabelList"/>
    <dgm:cxn modelId="{8F250C40-12F5-C340-AFD3-B7CFF22A5A8D}" type="presParOf" srcId="{F60DD7A4-4745-4235-8B95-C04AC718479F}" destId="{889ADF54-5B39-DE43-A3D3-8BFE1D6BC190}" srcOrd="4" destOrd="0" presId="urn:microsoft.com/office/officeart/2018/5/layout/IconLeafLabelList"/>
    <dgm:cxn modelId="{C0221EBD-0A23-BB4C-9DF3-5F236CDD8833}" type="presParOf" srcId="{889ADF54-5B39-DE43-A3D3-8BFE1D6BC190}" destId="{41F97650-16BD-6F48-B2FD-44654B59EB4D}" srcOrd="0" destOrd="0" presId="urn:microsoft.com/office/officeart/2018/5/layout/IconLeafLabelList"/>
    <dgm:cxn modelId="{74F80AAA-EDE6-9946-8003-BAA00C651F04}" type="presParOf" srcId="{889ADF54-5B39-DE43-A3D3-8BFE1D6BC190}" destId="{B807F635-B9EA-2147-BD54-59FEF03A4548}" srcOrd="1" destOrd="0" presId="urn:microsoft.com/office/officeart/2018/5/layout/IconLeafLabelList"/>
    <dgm:cxn modelId="{318AF88C-6D86-DD41-A021-59700C33038D}" type="presParOf" srcId="{889ADF54-5B39-DE43-A3D3-8BFE1D6BC190}" destId="{61131FFA-79E6-3849-8230-2BA8AD8C08AB}" srcOrd="2" destOrd="0" presId="urn:microsoft.com/office/officeart/2018/5/layout/IconLeafLabelList"/>
    <dgm:cxn modelId="{EA3A68DF-DFD5-AF4E-8747-95DB30718753}" type="presParOf" srcId="{889ADF54-5B39-DE43-A3D3-8BFE1D6BC190}" destId="{8EBB9974-A772-F644-A1AF-9522B39C6031}" srcOrd="3" destOrd="0" presId="urn:microsoft.com/office/officeart/2018/5/layout/IconLeafLabelList"/>
    <dgm:cxn modelId="{BB6532B1-3763-D748-A5D2-34B92BADA6F3}" type="presParOf" srcId="{F60DD7A4-4745-4235-8B95-C04AC718479F}" destId="{794A12DF-9616-9E47-8B99-980959BF6EC7}" srcOrd="5" destOrd="0" presId="urn:microsoft.com/office/officeart/2018/5/layout/IconLeafLabelList"/>
    <dgm:cxn modelId="{C2E2D126-B30B-A642-8ACB-12005ABF23F6}" type="presParOf" srcId="{F60DD7A4-4745-4235-8B95-C04AC718479F}" destId="{EAD7B5F3-9FFE-4210-9B67-F961386EC949}" srcOrd="6" destOrd="0" presId="urn:microsoft.com/office/officeart/2018/5/layout/IconLeafLabelList"/>
    <dgm:cxn modelId="{6D94BE83-A84D-BA49-8263-0B8C99952F25}" type="presParOf" srcId="{EAD7B5F3-9FFE-4210-9B67-F961386EC949}" destId="{800A9696-5060-4C35-BF79-A6F3D1ED1B57}" srcOrd="0" destOrd="0" presId="urn:microsoft.com/office/officeart/2018/5/layout/IconLeafLabelList"/>
    <dgm:cxn modelId="{27C1DA1B-465C-FB45-857E-42A6BD170A45}" type="presParOf" srcId="{EAD7B5F3-9FFE-4210-9B67-F961386EC949}" destId="{17FC3717-A4FC-4AE9-A4DA-DD26BF35C30A}" srcOrd="1" destOrd="0" presId="urn:microsoft.com/office/officeart/2018/5/layout/IconLeafLabelList"/>
    <dgm:cxn modelId="{2525EB7C-C9E1-714C-A55E-CBD90215F9D0}" type="presParOf" srcId="{EAD7B5F3-9FFE-4210-9B67-F961386EC949}" destId="{AC378636-1080-4622-A03F-C1FC15A6C80A}" srcOrd="2" destOrd="0" presId="urn:microsoft.com/office/officeart/2018/5/layout/IconLeafLabelList"/>
    <dgm:cxn modelId="{DE2FC8BF-49E5-E740-99EF-DD889FE27908}" type="presParOf" srcId="{EAD7B5F3-9FFE-4210-9B67-F961386EC949}" destId="{CC830230-7309-4848-92CE-DF39E10F3249}" srcOrd="3" destOrd="0" presId="urn:microsoft.com/office/officeart/2018/5/layout/IconLeafLabelList"/>
    <dgm:cxn modelId="{E75D074A-5526-3B46-BCEE-75DBDF063334}" type="presParOf" srcId="{F60DD7A4-4745-4235-8B95-C04AC718479F}" destId="{9BC72636-8A8A-438D-BA12-7BF02368EBB0}" srcOrd="7" destOrd="0" presId="urn:microsoft.com/office/officeart/2018/5/layout/IconLeafLabelList"/>
    <dgm:cxn modelId="{EE09CD59-079F-1D42-AC7A-553E156801AA}" type="presParOf" srcId="{F60DD7A4-4745-4235-8B95-C04AC718479F}" destId="{368BDF99-234E-4DC9-A557-8484BF03A0EF}" srcOrd="8" destOrd="0" presId="urn:microsoft.com/office/officeart/2018/5/layout/IconLeafLabelList"/>
    <dgm:cxn modelId="{F30A6C07-CDFB-6540-881B-1B71C4BB2F05}" type="presParOf" srcId="{368BDF99-234E-4DC9-A557-8484BF03A0EF}" destId="{B8B9FC02-B861-47C5-B2F0-4AD16C521C05}" srcOrd="0" destOrd="0" presId="urn:microsoft.com/office/officeart/2018/5/layout/IconLeafLabelList"/>
    <dgm:cxn modelId="{87A87805-0A76-274D-9851-7DDDB48C3475}" type="presParOf" srcId="{368BDF99-234E-4DC9-A557-8484BF03A0EF}" destId="{FEDEE762-18FC-4C1E-9252-23906AA9FAE6}" srcOrd="1" destOrd="0" presId="urn:microsoft.com/office/officeart/2018/5/layout/IconLeafLabelList"/>
    <dgm:cxn modelId="{98633D13-1EB9-9E4F-81FF-00E17F3F060A}" type="presParOf" srcId="{368BDF99-234E-4DC9-A557-8484BF03A0EF}" destId="{1D06E10C-F1BF-4E1B-8772-C8C9B33BCB80}" srcOrd="2" destOrd="0" presId="urn:microsoft.com/office/officeart/2018/5/layout/IconLeafLabelList"/>
    <dgm:cxn modelId="{CFB4BFBB-3F89-CB41-9231-D0F7EFE7BB56}" type="presParOf" srcId="{368BDF99-234E-4DC9-A557-8484BF03A0EF}" destId="{555A523C-D315-4E31-8D19-49351CA9439C}" srcOrd="3" destOrd="0" presId="urn:microsoft.com/office/officeart/2018/5/layout/IconLeafLabelList"/>
    <dgm:cxn modelId="{3D4FF22A-706E-224A-8F9D-0432F4E9D8C4}" type="presParOf" srcId="{F60DD7A4-4745-4235-8B95-C04AC718479F}" destId="{8D99E1E6-EC8A-4326-93C0-DA0BBA173DBE}" srcOrd="9" destOrd="0" presId="urn:microsoft.com/office/officeart/2018/5/layout/IconLeafLabelList"/>
    <dgm:cxn modelId="{23598D7B-949F-BC43-9C43-4FD0C15783C9}" type="presParOf" srcId="{F60DD7A4-4745-4235-8B95-C04AC718479F}" destId="{4516BDAB-ECA9-4006-B132-B11876092C09}" srcOrd="10" destOrd="0" presId="urn:microsoft.com/office/officeart/2018/5/layout/IconLeafLabelList"/>
    <dgm:cxn modelId="{83B500A8-A28B-0447-8B7A-61AFDF4D0455}" type="presParOf" srcId="{4516BDAB-ECA9-4006-B132-B11876092C09}" destId="{0990FB3D-A8E4-486B-BF63-CF969714A5FB}" srcOrd="0" destOrd="0" presId="urn:microsoft.com/office/officeart/2018/5/layout/IconLeafLabelList"/>
    <dgm:cxn modelId="{613E41A2-6930-DA48-9CD3-9F0EFFCF6460}" type="presParOf" srcId="{4516BDAB-ECA9-4006-B132-B11876092C09}" destId="{88C634D0-00E3-4D2C-BC17-AB3B09C4A23E}" srcOrd="1" destOrd="0" presId="urn:microsoft.com/office/officeart/2018/5/layout/IconLeafLabelList"/>
    <dgm:cxn modelId="{7778B19E-9691-0F41-BB52-1B4628E4DD19}" type="presParOf" srcId="{4516BDAB-ECA9-4006-B132-B11876092C09}" destId="{066BE770-5576-45EC-BDF3-06CACBFD1479}" srcOrd="2" destOrd="0" presId="urn:microsoft.com/office/officeart/2018/5/layout/IconLeafLabelList"/>
    <dgm:cxn modelId="{48E5D4A1-506F-6C42-8561-151AD5FBE4DB}" type="presParOf" srcId="{4516BDAB-ECA9-4006-B132-B11876092C09}" destId="{242EA902-01B5-4DF1-A3F1-4EB4669F4BBB}" srcOrd="3" destOrd="0" presId="urn:microsoft.com/office/officeart/2018/5/layout/IconLeafLabelList"/>
    <dgm:cxn modelId="{63141717-14A0-5047-AA6C-FC5BD66EA3E4}" type="presParOf" srcId="{F60DD7A4-4745-4235-8B95-C04AC718479F}" destId="{B27F875D-0063-4551-8CDE-76E88404268F}" srcOrd="11" destOrd="0" presId="urn:microsoft.com/office/officeart/2018/5/layout/IconLeafLabelList"/>
    <dgm:cxn modelId="{6CDA80D6-1103-9142-B43E-29BCD08CA011}" type="presParOf" srcId="{F60DD7A4-4745-4235-8B95-C04AC718479F}" destId="{F00904A5-3578-4E8B-A85D-9B823BD7937B}" srcOrd="12" destOrd="0" presId="urn:microsoft.com/office/officeart/2018/5/layout/IconLeafLabelList"/>
    <dgm:cxn modelId="{FE8D34D6-354C-7C4F-9F78-36C7EF71D34F}" type="presParOf" srcId="{F00904A5-3578-4E8B-A85D-9B823BD7937B}" destId="{B104D521-3944-48EF-A25F-C9C6332A7C5C}" srcOrd="0" destOrd="0" presId="urn:microsoft.com/office/officeart/2018/5/layout/IconLeafLabelList"/>
    <dgm:cxn modelId="{766D7F2F-D154-0F42-AEC3-1FE34733B011}" type="presParOf" srcId="{F00904A5-3578-4E8B-A85D-9B823BD7937B}" destId="{42A4F863-F547-4263-A12A-21A8AF65E10E}" srcOrd="1" destOrd="0" presId="urn:microsoft.com/office/officeart/2018/5/layout/IconLeafLabelList"/>
    <dgm:cxn modelId="{8E6872CF-6A7D-CA4B-969A-1102D84C6F73}" type="presParOf" srcId="{F00904A5-3578-4E8B-A85D-9B823BD7937B}" destId="{3889220D-6088-4045-A5CA-3E8756F7E2B1}" srcOrd="2" destOrd="0" presId="urn:microsoft.com/office/officeart/2018/5/layout/IconLeafLabelList"/>
    <dgm:cxn modelId="{F049FE75-5527-284C-97F5-08BE3D628220}" type="presParOf" srcId="{F00904A5-3578-4E8B-A85D-9B823BD7937B}" destId="{369DD982-29EE-4E61-ABFB-7B5DF08EE772}" srcOrd="3" destOrd="0" presId="urn:microsoft.com/office/officeart/2018/5/layout/IconLeafLabelList"/>
    <dgm:cxn modelId="{D2D2EB83-65F2-0E49-95D6-EB1C1210AC17}" type="presParOf" srcId="{F60DD7A4-4745-4235-8B95-C04AC718479F}" destId="{473B46F1-2059-439B-9E16-2A146A902EC4}" srcOrd="13" destOrd="0" presId="urn:microsoft.com/office/officeart/2018/5/layout/IconLeafLabelList"/>
    <dgm:cxn modelId="{871B54AA-111C-4F4D-9496-E6FF62F8C4C1}" type="presParOf" srcId="{F60DD7A4-4745-4235-8B95-C04AC718479F}" destId="{4EDE4051-6F9B-4BD4-AA93-B8B11F7456BE}" srcOrd="14" destOrd="0" presId="urn:microsoft.com/office/officeart/2018/5/layout/IconLeafLabelList"/>
    <dgm:cxn modelId="{4CA27727-6238-514E-B761-DFAF34714556}" type="presParOf" srcId="{4EDE4051-6F9B-4BD4-AA93-B8B11F7456BE}" destId="{1305390F-F40B-4F12-8027-74A0169C3B21}" srcOrd="0" destOrd="0" presId="urn:microsoft.com/office/officeart/2018/5/layout/IconLeafLabelList"/>
    <dgm:cxn modelId="{74152C70-773B-6847-B578-D1E52271F5A0}" type="presParOf" srcId="{4EDE4051-6F9B-4BD4-AA93-B8B11F7456BE}" destId="{A95F932E-828A-4D2C-91D5-DD2D0D3E72D6}" srcOrd="1" destOrd="0" presId="urn:microsoft.com/office/officeart/2018/5/layout/IconLeafLabelList"/>
    <dgm:cxn modelId="{688C4EBB-37AC-1E4D-B713-B67909500C64}" type="presParOf" srcId="{4EDE4051-6F9B-4BD4-AA93-B8B11F7456BE}" destId="{176AA15B-711F-43F9-8C79-24F7593ABB45}" srcOrd="2" destOrd="0" presId="urn:microsoft.com/office/officeart/2018/5/layout/IconLeafLabelList"/>
    <dgm:cxn modelId="{49782FE0-0BAD-7942-967A-D8DD82481227}" type="presParOf" srcId="{4EDE4051-6F9B-4BD4-AA93-B8B11F7456BE}" destId="{BD413350-D10E-4460-8B1A-7FB2FA2D76F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AF9DFB-07CA-43AD-99F4-020C23B73D2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D02593-4462-4DAB-A30C-581685AA2C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 Ernest Holmes evolved, his use of principal became more connected with the Love. </a:t>
          </a:r>
        </a:p>
      </dgm:t>
    </dgm:pt>
    <dgm:pt modelId="{2EC3CEEC-AC9F-4B18-9A7C-BD25CC1A6064}" type="parTrans" cxnId="{94CB91B7-C683-46B8-90F8-9D5AD3836721}">
      <dgm:prSet/>
      <dgm:spPr/>
      <dgm:t>
        <a:bodyPr/>
        <a:lstStyle/>
        <a:p>
          <a:endParaRPr lang="en-US"/>
        </a:p>
      </dgm:t>
    </dgm:pt>
    <dgm:pt modelId="{55D389CF-B3C4-4E26-A2BD-A1C3AD0E69AC}" type="sibTrans" cxnId="{94CB91B7-C683-46B8-90F8-9D5AD38367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BF25B2D-9D66-4C9F-B8C9-CB8ED2407D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Ernest Holmes took Troward’s system and applied it to specific instances as seen in Science of Mind</a:t>
          </a:r>
        </a:p>
      </dgm:t>
    </dgm:pt>
    <dgm:pt modelId="{D83C971F-9A5A-4A43-B11C-62FABD532F4F}" type="parTrans" cxnId="{827F9574-2468-49BD-AE3C-5757C6AFBAD7}">
      <dgm:prSet/>
      <dgm:spPr/>
      <dgm:t>
        <a:bodyPr/>
        <a:lstStyle/>
        <a:p>
          <a:endParaRPr lang="en-US"/>
        </a:p>
      </dgm:t>
    </dgm:pt>
    <dgm:pt modelId="{6CB063C2-DF8F-433D-AD07-31A2C6CCF257}" type="sibTrans" cxnId="{827F9574-2468-49BD-AE3C-5757C6AFBAD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5C9707-19C9-4E19-8E8A-0D30086942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Ernest Holmes was a charismatic speaker who synthesized complex concepts into more comprehensible language for the everyday person.</a:t>
          </a:r>
        </a:p>
      </dgm:t>
    </dgm:pt>
    <dgm:pt modelId="{AE26F816-3B26-422C-AB27-98E53493CB75}" type="parTrans" cxnId="{57F0C1B2-FA46-439B-AF48-C35E4028677E}">
      <dgm:prSet/>
      <dgm:spPr/>
      <dgm:t>
        <a:bodyPr/>
        <a:lstStyle/>
        <a:p>
          <a:endParaRPr lang="en-US"/>
        </a:p>
      </dgm:t>
    </dgm:pt>
    <dgm:pt modelId="{4CEE29F0-7015-4A7A-A42B-3B1D8D53EBAC}" type="sibTrans" cxnId="{57F0C1B2-FA46-439B-AF48-C35E4028677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53D6454-0FD2-45E6-BAE9-C7A1888B19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Troward said your power weakens if it is spoken. Think this and keep it to yourself. Holmes said to declare it!</a:t>
          </a:r>
        </a:p>
      </dgm:t>
    </dgm:pt>
    <dgm:pt modelId="{DEEDC080-CC6D-481F-AC0C-446FE21EF089}" type="parTrans" cxnId="{41F41807-5F11-40E5-A160-0159774186D2}">
      <dgm:prSet/>
      <dgm:spPr/>
      <dgm:t>
        <a:bodyPr/>
        <a:lstStyle/>
        <a:p>
          <a:endParaRPr lang="en-US"/>
        </a:p>
      </dgm:t>
    </dgm:pt>
    <dgm:pt modelId="{6FD1F957-6094-46D1-BECD-6DC47263740E}" type="sibTrans" cxnId="{41F41807-5F11-40E5-A160-0159774186D2}">
      <dgm:prSet/>
      <dgm:spPr/>
      <dgm:t>
        <a:bodyPr/>
        <a:lstStyle/>
        <a:p>
          <a:endParaRPr lang="en-US"/>
        </a:p>
      </dgm:t>
    </dgm:pt>
    <dgm:pt modelId="{F69F8D65-F7AF-4322-B6CA-905A22D1F7E1}" type="pres">
      <dgm:prSet presAssocID="{2BAF9DFB-07CA-43AD-99F4-020C23B73D29}" presName="root" presStyleCnt="0">
        <dgm:presLayoutVars>
          <dgm:dir/>
          <dgm:resizeHandles val="exact"/>
        </dgm:presLayoutVars>
      </dgm:prSet>
      <dgm:spPr/>
    </dgm:pt>
    <dgm:pt modelId="{5FD349BD-2255-4097-90F4-A7E46E8A7CF8}" type="pres">
      <dgm:prSet presAssocID="{72D02593-4462-4DAB-A30C-581685AA2CA7}" presName="compNode" presStyleCnt="0"/>
      <dgm:spPr/>
    </dgm:pt>
    <dgm:pt modelId="{439DA258-1C31-4026-A0A8-045061141682}" type="pres">
      <dgm:prSet presAssocID="{72D02593-4462-4DAB-A30C-581685AA2CA7}" presName="bgRect" presStyleLbl="bgShp" presStyleIdx="0" presStyleCnt="4"/>
      <dgm:spPr/>
    </dgm:pt>
    <dgm:pt modelId="{930469BF-A22C-4670-881F-2DA9A92BA69D}" type="pres">
      <dgm:prSet presAssocID="{72D02593-4462-4DAB-A30C-581685AA2CA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5831189C-9647-49D7-B7FD-06100BC1CBDE}" type="pres">
      <dgm:prSet presAssocID="{72D02593-4462-4DAB-A30C-581685AA2CA7}" presName="spaceRect" presStyleCnt="0"/>
      <dgm:spPr/>
    </dgm:pt>
    <dgm:pt modelId="{8C7441F3-709B-41FA-B8ED-19782CB8C89E}" type="pres">
      <dgm:prSet presAssocID="{72D02593-4462-4DAB-A30C-581685AA2CA7}" presName="parTx" presStyleLbl="revTx" presStyleIdx="0" presStyleCnt="4">
        <dgm:presLayoutVars>
          <dgm:chMax val="0"/>
          <dgm:chPref val="0"/>
        </dgm:presLayoutVars>
      </dgm:prSet>
      <dgm:spPr/>
    </dgm:pt>
    <dgm:pt modelId="{476018E9-AF63-46C3-90F4-2251E6359D2A}" type="pres">
      <dgm:prSet presAssocID="{55D389CF-B3C4-4E26-A2BD-A1C3AD0E69AC}" presName="sibTrans" presStyleCnt="0"/>
      <dgm:spPr/>
    </dgm:pt>
    <dgm:pt modelId="{05AB3199-1D8B-4665-9803-133AF0A9FB1B}" type="pres">
      <dgm:prSet presAssocID="{ABF25B2D-9D66-4C9F-B8C9-CB8ED2407D57}" presName="compNode" presStyleCnt="0"/>
      <dgm:spPr/>
    </dgm:pt>
    <dgm:pt modelId="{9CF5D9CC-B7C4-40F2-A9DF-2D1779ED1C14}" type="pres">
      <dgm:prSet presAssocID="{ABF25B2D-9D66-4C9F-B8C9-CB8ED2407D57}" presName="bgRect" presStyleLbl="bgShp" presStyleIdx="1" presStyleCnt="4"/>
      <dgm:spPr/>
    </dgm:pt>
    <dgm:pt modelId="{12D2C73E-3A63-4FA4-A619-D06FBED1B8B0}" type="pres">
      <dgm:prSet presAssocID="{ABF25B2D-9D66-4C9F-B8C9-CB8ED2407D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4160543B-D883-47E2-8E4D-A237737A0648}" type="pres">
      <dgm:prSet presAssocID="{ABF25B2D-9D66-4C9F-B8C9-CB8ED2407D57}" presName="spaceRect" presStyleCnt="0"/>
      <dgm:spPr/>
    </dgm:pt>
    <dgm:pt modelId="{2FD84A7D-2750-45C0-B726-53EAEF06C716}" type="pres">
      <dgm:prSet presAssocID="{ABF25B2D-9D66-4C9F-B8C9-CB8ED2407D57}" presName="parTx" presStyleLbl="revTx" presStyleIdx="1" presStyleCnt="4">
        <dgm:presLayoutVars>
          <dgm:chMax val="0"/>
          <dgm:chPref val="0"/>
        </dgm:presLayoutVars>
      </dgm:prSet>
      <dgm:spPr/>
    </dgm:pt>
    <dgm:pt modelId="{14E6B9D3-D7C7-4825-8AD2-7C7564E9401E}" type="pres">
      <dgm:prSet presAssocID="{6CB063C2-DF8F-433D-AD07-31A2C6CCF257}" presName="sibTrans" presStyleCnt="0"/>
      <dgm:spPr/>
    </dgm:pt>
    <dgm:pt modelId="{8CD53972-E326-412A-A1BA-7E6DBE39DCDB}" type="pres">
      <dgm:prSet presAssocID="{CF5C9707-19C9-4E19-8E8A-0D3008694255}" presName="compNode" presStyleCnt="0"/>
      <dgm:spPr/>
    </dgm:pt>
    <dgm:pt modelId="{B6BFCD7F-3B4D-4B87-9A6E-3AED8D0D5AA3}" type="pres">
      <dgm:prSet presAssocID="{CF5C9707-19C9-4E19-8E8A-0D3008694255}" presName="bgRect" presStyleLbl="bgShp" presStyleIdx="2" presStyleCnt="4"/>
      <dgm:spPr/>
    </dgm:pt>
    <dgm:pt modelId="{EE292BF4-CB82-411F-B8DA-0E3033A271F1}" type="pres">
      <dgm:prSet presAssocID="{CF5C9707-19C9-4E19-8E8A-0D300869425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59B0DEB1-9363-4314-ABA2-6787700C8C06}" type="pres">
      <dgm:prSet presAssocID="{CF5C9707-19C9-4E19-8E8A-0D3008694255}" presName="spaceRect" presStyleCnt="0"/>
      <dgm:spPr/>
    </dgm:pt>
    <dgm:pt modelId="{AECE191B-DF24-4559-AD53-60AE49D41CAA}" type="pres">
      <dgm:prSet presAssocID="{CF5C9707-19C9-4E19-8E8A-0D3008694255}" presName="parTx" presStyleLbl="revTx" presStyleIdx="2" presStyleCnt="4">
        <dgm:presLayoutVars>
          <dgm:chMax val="0"/>
          <dgm:chPref val="0"/>
        </dgm:presLayoutVars>
      </dgm:prSet>
      <dgm:spPr/>
    </dgm:pt>
    <dgm:pt modelId="{6DD32323-7B4A-46F0-BA77-F86E33EC0595}" type="pres">
      <dgm:prSet presAssocID="{4CEE29F0-7015-4A7A-A42B-3B1D8D53EBAC}" presName="sibTrans" presStyleCnt="0"/>
      <dgm:spPr/>
    </dgm:pt>
    <dgm:pt modelId="{8F57A78A-E44C-4D96-9679-2386DB4EE137}" type="pres">
      <dgm:prSet presAssocID="{E53D6454-0FD2-45E6-BAE9-C7A1888B1913}" presName="compNode" presStyleCnt="0"/>
      <dgm:spPr/>
    </dgm:pt>
    <dgm:pt modelId="{E2E86AC0-23C4-4340-9618-31F940AF600C}" type="pres">
      <dgm:prSet presAssocID="{E53D6454-0FD2-45E6-BAE9-C7A1888B1913}" presName="bgRect" presStyleLbl="bgShp" presStyleIdx="3" presStyleCnt="4"/>
      <dgm:spPr/>
    </dgm:pt>
    <dgm:pt modelId="{68831336-9D44-44BA-BC1D-CB232FB36446}" type="pres">
      <dgm:prSet presAssocID="{E53D6454-0FD2-45E6-BAE9-C7A1888B191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21A0C443-5F70-4BA3-BCAA-E6DEACE674D6}" type="pres">
      <dgm:prSet presAssocID="{E53D6454-0FD2-45E6-BAE9-C7A1888B1913}" presName="spaceRect" presStyleCnt="0"/>
      <dgm:spPr/>
    </dgm:pt>
    <dgm:pt modelId="{E0685141-9D6D-4EAB-B916-D6DEA9C7D0CA}" type="pres">
      <dgm:prSet presAssocID="{E53D6454-0FD2-45E6-BAE9-C7A1888B191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1F41807-5F11-40E5-A160-0159774186D2}" srcId="{2BAF9DFB-07CA-43AD-99F4-020C23B73D29}" destId="{E53D6454-0FD2-45E6-BAE9-C7A1888B1913}" srcOrd="3" destOrd="0" parTransId="{DEEDC080-CC6D-481F-AC0C-446FE21EF089}" sibTransId="{6FD1F957-6094-46D1-BECD-6DC47263740E}"/>
    <dgm:cxn modelId="{83DED157-09BA-BC41-8E0B-E1F797BC34CE}" type="presOf" srcId="{E53D6454-0FD2-45E6-BAE9-C7A1888B1913}" destId="{E0685141-9D6D-4EAB-B916-D6DEA9C7D0CA}" srcOrd="0" destOrd="0" presId="urn:microsoft.com/office/officeart/2018/2/layout/IconVerticalSolidList"/>
    <dgm:cxn modelId="{DEB8856F-CB7E-0344-9FD6-10DD8840F5B8}" type="presOf" srcId="{CF5C9707-19C9-4E19-8E8A-0D3008694255}" destId="{AECE191B-DF24-4559-AD53-60AE49D41CAA}" srcOrd="0" destOrd="0" presId="urn:microsoft.com/office/officeart/2018/2/layout/IconVerticalSolidList"/>
    <dgm:cxn modelId="{827F9574-2468-49BD-AE3C-5757C6AFBAD7}" srcId="{2BAF9DFB-07CA-43AD-99F4-020C23B73D29}" destId="{ABF25B2D-9D66-4C9F-B8C9-CB8ED2407D57}" srcOrd="1" destOrd="0" parTransId="{D83C971F-9A5A-4A43-B11C-62FABD532F4F}" sibTransId="{6CB063C2-DF8F-433D-AD07-31A2C6CCF257}"/>
    <dgm:cxn modelId="{3B723E93-29C1-D84F-8289-FF1982414694}" type="presOf" srcId="{ABF25B2D-9D66-4C9F-B8C9-CB8ED2407D57}" destId="{2FD84A7D-2750-45C0-B726-53EAEF06C716}" srcOrd="0" destOrd="0" presId="urn:microsoft.com/office/officeart/2018/2/layout/IconVerticalSolidList"/>
    <dgm:cxn modelId="{BF798BAC-5F0A-2948-97AA-54A63FB4BEF5}" type="presOf" srcId="{72D02593-4462-4DAB-A30C-581685AA2CA7}" destId="{8C7441F3-709B-41FA-B8ED-19782CB8C89E}" srcOrd="0" destOrd="0" presId="urn:microsoft.com/office/officeart/2018/2/layout/IconVerticalSolidList"/>
    <dgm:cxn modelId="{57F0C1B2-FA46-439B-AF48-C35E4028677E}" srcId="{2BAF9DFB-07CA-43AD-99F4-020C23B73D29}" destId="{CF5C9707-19C9-4E19-8E8A-0D3008694255}" srcOrd="2" destOrd="0" parTransId="{AE26F816-3B26-422C-AB27-98E53493CB75}" sibTransId="{4CEE29F0-7015-4A7A-A42B-3B1D8D53EBAC}"/>
    <dgm:cxn modelId="{94CB91B7-C683-46B8-90F8-9D5AD3836721}" srcId="{2BAF9DFB-07CA-43AD-99F4-020C23B73D29}" destId="{72D02593-4462-4DAB-A30C-581685AA2CA7}" srcOrd="0" destOrd="0" parTransId="{2EC3CEEC-AC9F-4B18-9A7C-BD25CC1A6064}" sibTransId="{55D389CF-B3C4-4E26-A2BD-A1C3AD0E69AC}"/>
    <dgm:cxn modelId="{6A6163C8-76AA-3A4C-9036-39B9E3B990BC}" type="presOf" srcId="{2BAF9DFB-07CA-43AD-99F4-020C23B73D29}" destId="{F69F8D65-F7AF-4322-B6CA-905A22D1F7E1}" srcOrd="0" destOrd="0" presId="urn:microsoft.com/office/officeart/2018/2/layout/IconVerticalSolidList"/>
    <dgm:cxn modelId="{024A382E-EE87-FE47-8A07-A0327A8B93D0}" type="presParOf" srcId="{F69F8D65-F7AF-4322-B6CA-905A22D1F7E1}" destId="{5FD349BD-2255-4097-90F4-A7E46E8A7CF8}" srcOrd="0" destOrd="0" presId="urn:microsoft.com/office/officeart/2018/2/layout/IconVerticalSolidList"/>
    <dgm:cxn modelId="{572E5329-9FA6-A245-AC78-955C06866E07}" type="presParOf" srcId="{5FD349BD-2255-4097-90F4-A7E46E8A7CF8}" destId="{439DA258-1C31-4026-A0A8-045061141682}" srcOrd="0" destOrd="0" presId="urn:microsoft.com/office/officeart/2018/2/layout/IconVerticalSolidList"/>
    <dgm:cxn modelId="{C595491C-FD7B-8440-8D71-FE3BCC257803}" type="presParOf" srcId="{5FD349BD-2255-4097-90F4-A7E46E8A7CF8}" destId="{930469BF-A22C-4670-881F-2DA9A92BA69D}" srcOrd="1" destOrd="0" presId="urn:microsoft.com/office/officeart/2018/2/layout/IconVerticalSolidList"/>
    <dgm:cxn modelId="{540FA140-1806-C141-8422-FC4706E5CFD2}" type="presParOf" srcId="{5FD349BD-2255-4097-90F4-A7E46E8A7CF8}" destId="{5831189C-9647-49D7-B7FD-06100BC1CBDE}" srcOrd="2" destOrd="0" presId="urn:microsoft.com/office/officeart/2018/2/layout/IconVerticalSolidList"/>
    <dgm:cxn modelId="{3EDE17D9-900A-5543-8E64-D23C417A858D}" type="presParOf" srcId="{5FD349BD-2255-4097-90F4-A7E46E8A7CF8}" destId="{8C7441F3-709B-41FA-B8ED-19782CB8C89E}" srcOrd="3" destOrd="0" presId="urn:microsoft.com/office/officeart/2018/2/layout/IconVerticalSolidList"/>
    <dgm:cxn modelId="{7B456109-E838-9B40-8BF5-AED438583275}" type="presParOf" srcId="{F69F8D65-F7AF-4322-B6CA-905A22D1F7E1}" destId="{476018E9-AF63-46C3-90F4-2251E6359D2A}" srcOrd="1" destOrd="0" presId="urn:microsoft.com/office/officeart/2018/2/layout/IconVerticalSolidList"/>
    <dgm:cxn modelId="{74AC0D89-567C-5C43-942B-1FEDAA36AF6D}" type="presParOf" srcId="{F69F8D65-F7AF-4322-B6CA-905A22D1F7E1}" destId="{05AB3199-1D8B-4665-9803-133AF0A9FB1B}" srcOrd="2" destOrd="0" presId="urn:microsoft.com/office/officeart/2018/2/layout/IconVerticalSolidList"/>
    <dgm:cxn modelId="{3E06D526-C92B-8D42-8AB2-1AA8E20C22A4}" type="presParOf" srcId="{05AB3199-1D8B-4665-9803-133AF0A9FB1B}" destId="{9CF5D9CC-B7C4-40F2-A9DF-2D1779ED1C14}" srcOrd="0" destOrd="0" presId="urn:microsoft.com/office/officeart/2018/2/layout/IconVerticalSolidList"/>
    <dgm:cxn modelId="{ADB2C836-D801-8443-971E-A0AF76DD81EF}" type="presParOf" srcId="{05AB3199-1D8B-4665-9803-133AF0A9FB1B}" destId="{12D2C73E-3A63-4FA4-A619-D06FBED1B8B0}" srcOrd="1" destOrd="0" presId="urn:microsoft.com/office/officeart/2018/2/layout/IconVerticalSolidList"/>
    <dgm:cxn modelId="{A1553A2E-F3D9-0844-BF33-1DCCA62E2ECA}" type="presParOf" srcId="{05AB3199-1D8B-4665-9803-133AF0A9FB1B}" destId="{4160543B-D883-47E2-8E4D-A237737A0648}" srcOrd="2" destOrd="0" presId="urn:microsoft.com/office/officeart/2018/2/layout/IconVerticalSolidList"/>
    <dgm:cxn modelId="{F1A7734E-059C-8F43-9C2C-8B6BEE3DE7A0}" type="presParOf" srcId="{05AB3199-1D8B-4665-9803-133AF0A9FB1B}" destId="{2FD84A7D-2750-45C0-B726-53EAEF06C716}" srcOrd="3" destOrd="0" presId="urn:microsoft.com/office/officeart/2018/2/layout/IconVerticalSolidList"/>
    <dgm:cxn modelId="{8A416CEB-5619-AB4F-8625-C6E1FCB3659B}" type="presParOf" srcId="{F69F8D65-F7AF-4322-B6CA-905A22D1F7E1}" destId="{14E6B9D3-D7C7-4825-8AD2-7C7564E9401E}" srcOrd="3" destOrd="0" presId="urn:microsoft.com/office/officeart/2018/2/layout/IconVerticalSolidList"/>
    <dgm:cxn modelId="{CC698C57-EC72-4140-8278-1E223C01D204}" type="presParOf" srcId="{F69F8D65-F7AF-4322-B6CA-905A22D1F7E1}" destId="{8CD53972-E326-412A-A1BA-7E6DBE39DCDB}" srcOrd="4" destOrd="0" presId="urn:microsoft.com/office/officeart/2018/2/layout/IconVerticalSolidList"/>
    <dgm:cxn modelId="{1DF63224-0CCE-C749-85BD-4A617CF7CDF0}" type="presParOf" srcId="{8CD53972-E326-412A-A1BA-7E6DBE39DCDB}" destId="{B6BFCD7F-3B4D-4B87-9A6E-3AED8D0D5AA3}" srcOrd="0" destOrd="0" presId="urn:microsoft.com/office/officeart/2018/2/layout/IconVerticalSolidList"/>
    <dgm:cxn modelId="{34E52080-C7A6-A94F-A416-3D89AEE540AF}" type="presParOf" srcId="{8CD53972-E326-412A-A1BA-7E6DBE39DCDB}" destId="{EE292BF4-CB82-411F-B8DA-0E3033A271F1}" srcOrd="1" destOrd="0" presId="urn:microsoft.com/office/officeart/2018/2/layout/IconVerticalSolidList"/>
    <dgm:cxn modelId="{D28C5559-01FA-5942-B510-693ED4977BC2}" type="presParOf" srcId="{8CD53972-E326-412A-A1BA-7E6DBE39DCDB}" destId="{59B0DEB1-9363-4314-ABA2-6787700C8C06}" srcOrd="2" destOrd="0" presId="urn:microsoft.com/office/officeart/2018/2/layout/IconVerticalSolidList"/>
    <dgm:cxn modelId="{25C8CADF-DE58-9241-8C20-D80BD21C0C46}" type="presParOf" srcId="{8CD53972-E326-412A-A1BA-7E6DBE39DCDB}" destId="{AECE191B-DF24-4559-AD53-60AE49D41CAA}" srcOrd="3" destOrd="0" presId="urn:microsoft.com/office/officeart/2018/2/layout/IconVerticalSolidList"/>
    <dgm:cxn modelId="{EEF56606-2995-0A40-B806-84FEEBF212C4}" type="presParOf" srcId="{F69F8D65-F7AF-4322-B6CA-905A22D1F7E1}" destId="{6DD32323-7B4A-46F0-BA77-F86E33EC0595}" srcOrd="5" destOrd="0" presId="urn:microsoft.com/office/officeart/2018/2/layout/IconVerticalSolidList"/>
    <dgm:cxn modelId="{4E32BE93-88A6-9341-A27E-074DEECF39C2}" type="presParOf" srcId="{F69F8D65-F7AF-4322-B6CA-905A22D1F7E1}" destId="{8F57A78A-E44C-4D96-9679-2386DB4EE137}" srcOrd="6" destOrd="0" presId="urn:microsoft.com/office/officeart/2018/2/layout/IconVerticalSolidList"/>
    <dgm:cxn modelId="{E186FC0E-C2C3-744F-80C2-ED222F1A7782}" type="presParOf" srcId="{8F57A78A-E44C-4D96-9679-2386DB4EE137}" destId="{E2E86AC0-23C4-4340-9618-31F940AF600C}" srcOrd="0" destOrd="0" presId="urn:microsoft.com/office/officeart/2018/2/layout/IconVerticalSolidList"/>
    <dgm:cxn modelId="{F1CEA8DE-4083-DF4F-8C5B-15485886807C}" type="presParOf" srcId="{8F57A78A-E44C-4D96-9679-2386DB4EE137}" destId="{68831336-9D44-44BA-BC1D-CB232FB36446}" srcOrd="1" destOrd="0" presId="urn:microsoft.com/office/officeart/2018/2/layout/IconVerticalSolidList"/>
    <dgm:cxn modelId="{08BA537D-7D4B-E14F-9B17-2739755526BA}" type="presParOf" srcId="{8F57A78A-E44C-4D96-9679-2386DB4EE137}" destId="{21A0C443-5F70-4BA3-BCAA-E6DEACE674D6}" srcOrd="2" destOrd="0" presId="urn:microsoft.com/office/officeart/2018/2/layout/IconVerticalSolidList"/>
    <dgm:cxn modelId="{80555231-D41A-BB47-83F4-9A24E89B9FD6}" type="presParOf" srcId="{8F57A78A-E44C-4D96-9679-2386DB4EE137}" destId="{E0685141-9D6D-4EAB-B916-D6DEA9C7D0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9854C-D034-C944-87E2-A312C8F0271E}">
      <dsp:nvSpPr>
        <dsp:cNvPr id="0" name=""/>
        <dsp:cNvSpPr/>
      </dsp:nvSpPr>
      <dsp:spPr>
        <a:xfrm>
          <a:off x="0" y="2354565"/>
          <a:ext cx="701237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9BEC0-FACA-8643-98A8-B87D8B422D16}">
      <dsp:nvSpPr>
        <dsp:cNvPr id="0" name=""/>
        <dsp:cNvSpPr/>
      </dsp:nvSpPr>
      <dsp:spPr>
        <a:xfrm rot="8100000">
          <a:off x="69168" y="559569"/>
          <a:ext cx="312436" cy="31243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40E0D5-BB1B-7247-BD8E-F5D05FD9689E}">
      <dsp:nvSpPr>
        <dsp:cNvPr id="0" name=""/>
        <dsp:cNvSpPr/>
      </dsp:nvSpPr>
      <dsp:spPr>
        <a:xfrm>
          <a:off x="103877" y="594278"/>
          <a:ext cx="243018" cy="243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F5AE2-38D1-E040-A3D1-720416A61F84}">
      <dsp:nvSpPr>
        <dsp:cNvPr id="0" name=""/>
        <dsp:cNvSpPr/>
      </dsp:nvSpPr>
      <dsp:spPr>
        <a:xfrm>
          <a:off x="446313" y="960662"/>
          <a:ext cx="1317302" cy="139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Edinburgh Lectures on Mental Science </a:t>
          </a:r>
        </a:p>
      </dsp:txBody>
      <dsp:txXfrm>
        <a:off x="446313" y="960662"/>
        <a:ext cx="1317302" cy="1393902"/>
      </dsp:txXfrm>
    </dsp:sp>
    <dsp:sp modelId="{E9FED2AD-B289-B245-9413-E3DE5854FD44}">
      <dsp:nvSpPr>
        <dsp:cNvPr id="0" name=""/>
        <dsp:cNvSpPr/>
      </dsp:nvSpPr>
      <dsp:spPr>
        <a:xfrm>
          <a:off x="446313" y="470913"/>
          <a:ext cx="1317302" cy="489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1904</a:t>
          </a:r>
        </a:p>
      </dsp:txBody>
      <dsp:txXfrm>
        <a:off x="446313" y="470913"/>
        <a:ext cx="1317302" cy="489749"/>
      </dsp:txXfrm>
    </dsp:sp>
    <dsp:sp modelId="{0DB17E03-4EC2-0E4C-9071-B17DD50E8FED}">
      <dsp:nvSpPr>
        <dsp:cNvPr id="0" name=""/>
        <dsp:cNvSpPr/>
      </dsp:nvSpPr>
      <dsp:spPr>
        <a:xfrm>
          <a:off x="225387" y="960662"/>
          <a:ext cx="0" cy="1393902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406ED-BDDE-2146-AB57-680EC2059470}">
      <dsp:nvSpPr>
        <dsp:cNvPr id="0" name=""/>
        <dsp:cNvSpPr/>
      </dsp:nvSpPr>
      <dsp:spPr>
        <a:xfrm>
          <a:off x="209569" y="2310488"/>
          <a:ext cx="79533" cy="88154"/>
        </a:xfrm>
        <a:prstGeom prst="ellipse">
          <a:avLst/>
        </a:prstGeom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B787CE-BA06-6242-A5DD-CAE90BE6F7E2}">
      <dsp:nvSpPr>
        <dsp:cNvPr id="0" name=""/>
        <dsp:cNvSpPr/>
      </dsp:nvSpPr>
      <dsp:spPr>
        <a:xfrm rot="18900000">
          <a:off x="943217" y="3837124"/>
          <a:ext cx="312436" cy="31243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253795"/>
                <a:satOff val="-53"/>
                <a:lumOff val="1144"/>
                <a:alphaOff val="0"/>
                <a:tint val="98000"/>
                <a:lumMod val="110000"/>
              </a:schemeClr>
            </a:gs>
            <a:gs pos="84000">
              <a:schemeClr val="accent2">
                <a:hueOff val="253795"/>
                <a:satOff val="-53"/>
                <a:lumOff val="1144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253795"/>
              <a:satOff val="-53"/>
              <a:lumOff val="114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7581C-D58C-FA4A-B214-B67092DE65FB}">
      <dsp:nvSpPr>
        <dsp:cNvPr id="0" name=""/>
        <dsp:cNvSpPr/>
      </dsp:nvSpPr>
      <dsp:spPr>
        <a:xfrm>
          <a:off x="977926" y="3871833"/>
          <a:ext cx="243018" cy="243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D91CA-A5A5-C34C-BC3D-A8D968245F09}">
      <dsp:nvSpPr>
        <dsp:cNvPr id="0" name=""/>
        <dsp:cNvSpPr/>
      </dsp:nvSpPr>
      <dsp:spPr>
        <a:xfrm>
          <a:off x="1320362" y="2354565"/>
          <a:ext cx="1317302" cy="139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Dore Lectures on Mental Science </a:t>
          </a:r>
        </a:p>
      </dsp:txBody>
      <dsp:txXfrm>
        <a:off x="1320362" y="2354565"/>
        <a:ext cx="1317302" cy="1393902"/>
      </dsp:txXfrm>
    </dsp:sp>
    <dsp:sp modelId="{EB2AC484-CFF7-BA43-83EC-761C8EA8E702}">
      <dsp:nvSpPr>
        <dsp:cNvPr id="0" name=""/>
        <dsp:cNvSpPr/>
      </dsp:nvSpPr>
      <dsp:spPr>
        <a:xfrm>
          <a:off x="1320362" y="3748468"/>
          <a:ext cx="1317302" cy="489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1909</a:t>
          </a:r>
        </a:p>
      </dsp:txBody>
      <dsp:txXfrm>
        <a:off x="1320362" y="3748468"/>
        <a:ext cx="1317302" cy="489749"/>
      </dsp:txXfrm>
    </dsp:sp>
    <dsp:sp modelId="{408FD3F0-8060-D748-A9A4-5D36DAF1092A}">
      <dsp:nvSpPr>
        <dsp:cNvPr id="0" name=""/>
        <dsp:cNvSpPr/>
      </dsp:nvSpPr>
      <dsp:spPr>
        <a:xfrm>
          <a:off x="1099436" y="2354565"/>
          <a:ext cx="0" cy="1393902"/>
        </a:xfrm>
        <a:prstGeom prst="line">
          <a:avLst/>
        </a:prstGeom>
        <a:noFill/>
        <a:ln w="12700" cap="rnd" cmpd="sng" algn="ctr">
          <a:solidFill>
            <a:schemeClr val="accent2">
              <a:hueOff val="253795"/>
              <a:satOff val="-53"/>
              <a:lumOff val="114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A63EE-46E6-CD49-ABF4-A62C0051D356}">
      <dsp:nvSpPr>
        <dsp:cNvPr id="0" name=""/>
        <dsp:cNvSpPr/>
      </dsp:nvSpPr>
      <dsp:spPr>
        <a:xfrm>
          <a:off x="1083617" y="2310488"/>
          <a:ext cx="79533" cy="88154"/>
        </a:xfrm>
        <a:prstGeom prst="ellipse">
          <a:avLst/>
        </a:prstGeom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A5FC9F-AB0E-234B-B3A7-6C51499FE815}">
      <dsp:nvSpPr>
        <dsp:cNvPr id="0" name=""/>
        <dsp:cNvSpPr/>
      </dsp:nvSpPr>
      <dsp:spPr>
        <a:xfrm rot="8100000">
          <a:off x="1817266" y="559569"/>
          <a:ext cx="312436" cy="31243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507590"/>
                <a:satOff val="-107"/>
                <a:lumOff val="2288"/>
                <a:alphaOff val="0"/>
                <a:tint val="98000"/>
                <a:lumMod val="110000"/>
              </a:schemeClr>
            </a:gs>
            <a:gs pos="84000">
              <a:schemeClr val="accent2">
                <a:hueOff val="507590"/>
                <a:satOff val="-107"/>
                <a:lumOff val="2288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507590"/>
              <a:satOff val="-107"/>
              <a:lumOff val="22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83F9DF-4610-494F-B88F-20A5F184675D}">
      <dsp:nvSpPr>
        <dsp:cNvPr id="0" name=""/>
        <dsp:cNvSpPr/>
      </dsp:nvSpPr>
      <dsp:spPr>
        <a:xfrm>
          <a:off x="1851975" y="594278"/>
          <a:ext cx="243018" cy="243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ADE8-B3EE-E247-9CEE-345F0F3B8E33}">
      <dsp:nvSpPr>
        <dsp:cNvPr id="0" name=""/>
        <dsp:cNvSpPr/>
      </dsp:nvSpPr>
      <dsp:spPr>
        <a:xfrm>
          <a:off x="2194411" y="960662"/>
          <a:ext cx="1317302" cy="139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Bible Mystery and Bible Meaning </a:t>
          </a:r>
        </a:p>
      </dsp:txBody>
      <dsp:txXfrm>
        <a:off x="2194411" y="960662"/>
        <a:ext cx="1317302" cy="1393902"/>
      </dsp:txXfrm>
    </dsp:sp>
    <dsp:sp modelId="{C6A24D4F-48BC-C34E-A09C-53817527F5AD}">
      <dsp:nvSpPr>
        <dsp:cNvPr id="0" name=""/>
        <dsp:cNvSpPr/>
      </dsp:nvSpPr>
      <dsp:spPr>
        <a:xfrm>
          <a:off x="2194411" y="470913"/>
          <a:ext cx="1317302" cy="489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1913</a:t>
          </a:r>
        </a:p>
      </dsp:txBody>
      <dsp:txXfrm>
        <a:off x="2194411" y="470913"/>
        <a:ext cx="1317302" cy="489749"/>
      </dsp:txXfrm>
    </dsp:sp>
    <dsp:sp modelId="{17B8346A-498D-CE47-89A0-9EF1153E7EC5}">
      <dsp:nvSpPr>
        <dsp:cNvPr id="0" name=""/>
        <dsp:cNvSpPr/>
      </dsp:nvSpPr>
      <dsp:spPr>
        <a:xfrm>
          <a:off x="1973484" y="960662"/>
          <a:ext cx="0" cy="1393902"/>
        </a:xfrm>
        <a:prstGeom prst="line">
          <a:avLst/>
        </a:prstGeom>
        <a:noFill/>
        <a:ln w="12700" cap="rnd" cmpd="sng" algn="ctr">
          <a:solidFill>
            <a:schemeClr val="accent2">
              <a:hueOff val="507590"/>
              <a:satOff val="-107"/>
              <a:lumOff val="228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81425-5FF4-B949-AB71-592B1B7AE0DC}">
      <dsp:nvSpPr>
        <dsp:cNvPr id="0" name=""/>
        <dsp:cNvSpPr/>
      </dsp:nvSpPr>
      <dsp:spPr>
        <a:xfrm>
          <a:off x="1957666" y="2310488"/>
          <a:ext cx="79533" cy="88154"/>
        </a:xfrm>
        <a:prstGeom prst="ellipse">
          <a:avLst/>
        </a:prstGeom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72A50-1507-6A49-AA5A-024D6FD38906}">
      <dsp:nvSpPr>
        <dsp:cNvPr id="0" name=""/>
        <dsp:cNvSpPr/>
      </dsp:nvSpPr>
      <dsp:spPr>
        <a:xfrm rot="18900000">
          <a:off x="2691315" y="3837124"/>
          <a:ext cx="312436" cy="31243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761385"/>
                <a:satOff val="-160"/>
                <a:lumOff val="3431"/>
                <a:alphaOff val="0"/>
                <a:tint val="98000"/>
                <a:lumMod val="110000"/>
              </a:schemeClr>
            </a:gs>
            <a:gs pos="84000">
              <a:schemeClr val="accent2">
                <a:hueOff val="761385"/>
                <a:satOff val="-160"/>
                <a:lumOff val="3431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761385"/>
              <a:satOff val="-160"/>
              <a:lumOff val="343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364274-184E-5141-8E46-45B650AF077C}">
      <dsp:nvSpPr>
        <dsp:cNvPr id="0" name=""/>
        <dsp:cNvSpPr/>
      </dsp:nvSpPr>
      <dsp:spPr>
        <a:xfrm>
          <a:off x="2726024" y="3871833"/>
          <a:ext cx="243018" cy="243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E1AA1-00DF-2444-8E16-4B68CC12BF01}">
      <dsp:nvSpPr>
        <dsp:cNvPr id="0" name=""/>
        <dsp:cNvSpPr/>
      </dsp:nvSpPr>
      <dsp:spPr>
        <a:xfrm>
          <a:off x="3068460" y="2354565"/>
          <a:ext cx="1317302" cy="139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Creative Process in the Individual </a:t>
          </a:r>
        </a:p>
      </dsp:txBody>
      <dsp:txXfrm>
        <a:off x="3068460" y="2354565"/>
        <a:ext cx="1317302" cy="1393902"/>
      </dsp:txXfrm>
    </dsp:sp>
    <dsp:sp modelId="{E384C4DC-A54B-C343-B8D0-4193015EFFF3}">
      <dsp:nvSpPr>
        <dsp:cNvPr id="0" name=""/>
        <dsp:cNvSpPr/>
      </dsp:nvSpPr>
      <dsp:spPr>
        <a:xfrm>
          <a:off x="3068460" y="3748468"/>
          <a:ext cx="1317302" cy="489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1915</a:t>
          </a:r>
        </a:p>
      </dsp:txBody>
      <dsp:txXfrm>
        <a:off x="3068460" y="3748468"/>
        <a:ext cx="1317302" cy="489749"/>
      </dsp:txXfrm>
    </dsp:sp>
    <dsp:sp modelId="{CAC30358-02ED-6640-8AAF-E4C2E7AB5352}">
      <dsp:nvSpPr>
        <dsp:cNvPr id="0" name=""/>
        <dsp:cNvSpPr/>
      </dsp:nvSpPr>
      <dsp:spPr>
        <a:xfrm>
          <a:off x="2847533" y="2354565"/>
          <a:ext cx="0" cy="1393902"/>
        </a:xfrm>
        <a:prstGeom prst="line">
          <a:avLst/>
        </a:prstGeom>
        <a:noFill/>
        <a:ln w="12700" cap="rnd" cmpd="sng" algn="ctr">
          <a:solidFill>
            <a:schemeClr val="accent2">
              <a:hueOff val="761385"/>
              <a:satOff val="-160"/>
              <a:lumOff val="343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7EA1D-D5F7-3840-86C9-22D27F1A220B}">
      <dsp:nvSpPr>
        <dsp:cNvPr id="0" name=""/>
        <dsp:cNvSpPr/>
      </dsp:nvSpPr>
      <dsp:spPr>
        <a:xfrm>
          <a:off x="2831715" y="2310488"/>
          <a:ext cx="79533" cy="88154"/>
        </a:xfrm>
        <a:prstGeom prst="ellipse">
          <a:avLst/>
        </a:prstGeom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F141CD-FFDE-6F46-9B5B-604D6A1DF39C}">
      <dsp:nvSpPr>
        <dsp:cNvPr id="0" name=""/>
        <dsp:cNvSpPr/>
      </dsp:nvSpPr>
      <dsp:spPr>
        <a:xfrm rot="8100000">
          <a:off x="3565364" y="559569"/>
          <a:ext cx="312436" cy="31243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1015180"/>
                <a:satOff val="-213"/>
                <a:lumOff val="4575"/>
                <a:alphaOff val="0"/>
                <a:tint val="98000"/>
                <a:lumMod val="110000"/>
              </a:schemeClr>
            </a:gs>
            <a:gs pos="84000">
              <a:schemeClr val="accent2">
                <a:hueOff val="1015180"/>
                <a:satOff val="-213"/>
                <a:lumOff val="4575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1015180"/>
              <a:satOff val="-213"/>
              <a:lumOff val="457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8A366C-EC4E-8F49-B814-4E248893A843}">
      <dsp:nvSpPr>
        <dsp:cNvPr id="0" name=""/>
        <dsp:cNvSpPr/>
      </dsp:nvSpPr>
      <dsp:spPr>
        <a:xfrm>
          <a:off x="3600073" y="594278"/>
          <a:ext cx="243018" cy="243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F031C-1BCD-494A-98AF-7DCC507A6482}">
      <dsp:nvSpPr>
        <dsp:cNvPr id="0" name=""/>
        <dsp:cNvSpPr/>
      </dsp:nvSpPr>
      <dsp:spPr>
        <a:xfrm>
          <a:off x="3942508" y="960662"/>
          <a:ext cx="1317302" cy="139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Years 1914 to 1923 in Bible Prophecy </a:t>
          </a:r>
        </a:p>
      </dsp:txBody>
      <dsp:txXfrm>
        <a:off x="3942508" y="960662"/>
        <a:ext cx="1317302" cy="1393902"/>
      </dsp:txXfrm>
    </dsp:sp>
    <dsp:sp modelId="{1BFC73B7-7B7E-FC4C-B8A2-B74E2F72EE1E}">
      <dsp:nvSpPr>
        <dsp:cNvPr id="0" name=""/>
        <dsp:cNvSpPr/>
      </dsp:nvSpPr>
      <dsp:spPr>
        <a:xfrm>
          <a:off x="3942508" y="470913"/>
          <a:ext cx="1317302" cy="489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1915</a:t>
          </a:r>
        </a:p>
      </dsp:txBody>
      <dsp:txXfrm>
        <a:off x="3942508" y="470913"/>
        <a:ext cx="1317302" cy="489749"/>
      </dsp:txXfrm>
    </dsp:sp>
    <dsp:sp modelId="{6B18AF4A-778E-A946-AF2C-84630A99B684}">
      <dsp:nvSpPr>
        <dsp:cNvPr id="0" name=""/>
        <dsp:cNvSpPr/>
      </dsp:nvSpPr>
      <dsp:spPr>
        <a:xfrm>
          <a:off x="3721582" y="960662"/>
          <a:ext cx="0" cy="1393902"/>
        </a:xfrm>
        <a:prstGeom prst="line">
          <a:avLst/>
        </a:prstGeom>
        <a:noFill/>
        <a:ln w="12700" cap="rnd" cmpd="sng" algn="ctr">
          <a:solidFill>
            <a:schemeClr val="accent2">
              <a:hueOff val="1015180"/>
              <a:satOff val="-213"/>
              <a:lumOff val="457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A9D6A-AA96-EE46-B292-E8B1378D9F18}">
      <dsp:nvSpPr>
        <dsp:cNvPr id="0" name=""/>
        <dsp:cNvSpPr/>
      </dsp:nvSpPr>
      <dsp:spPr>
        <a:xfrm>
          <a:off x="3705764" y="2310488"/>
          <a:ext cx="79533" cy="88154"/>
        </a:xfrm>
        <a:prstGeom prst="ellipse">
          <a:avLst/>
        </a:prstGeom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88CFA-910D-E74B-B66A-F50FFDF02AD6}">
      <dsp:nvSpPr>
        <dsp:cNvPr id="0" name=""/>
        <dsp:cNvSpPr/>
      </dsp:nvSpPr>
      <dsp:spPr>
        <a:xfrm rot="18900000">
          <a:off x="4439412" y="3837124"/>
          <a:ext cx="312436" cy="31243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1268974"/>
                <a:satOff val="-267"/>
                <a:lumOff val="5719"/>
                <a:alphaOff val="0"/>
                <a:tint val="98000"/>
                <a:lumMod val="110000"/>
              </a:schemeClr>
            </a:gs>
            <a:gs pos="84000">
              <a:schemeClr val="accent2">
                <a:hueOff val="1268974"/>
                <a:satOff val="-267"/>
                <a:lumOff val="571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1268974"/>
              <a:satOff val="-267"/>
              <a:lumOff val="571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235E08-CABE-B54A-B155-E7211B034AD6}">
      <dsp:nvSpPr>
        <dsp:cNvPr id="0" name=""/>
        <dsp:cNvSpPr/>
      </dsp:nvSpPr>
      <dsp:spPr>
        <a:xfrm>
          <a:off x="4474121" y="3871833"/>
          <a:ext cx="243018" cy="243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78CDE-52C2-4F46-87B7-AC10A1C6FBC6}">
      <dsp:nvSpPr>
        <dsp:cNvPr id="0" name=""/>
        <dsp:cNvSpPr/>
      </dsp:nvSpPr>
      <dsp:spPr>
        <a:xfrm>
          <a:off x="4816557" y="2354565"/>
          <a:ext cx="1317302" cy="139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Law and the Word </a:t>
          </a:r>
        </a:p>
      </dsp:txBody>
      <dsp:txXfrm>
        <a:off x="4816557" y="2354565"/>
        <a:ext cx="1317302" cy="1393902"/>
      </dsp:txXfrm>
    </dsp:sp>
    <dsp:sp modelId="{ED0A2616-C192-C848-BBB6-397FE779F6AF}">
      <dsp:nvSpPr>
        <dsp:cNvPr id="0" name=""/>
        <dsp:cNvSpPr/>
      </dsp:nvSpPr>
      <dsp:spPr>
        <a:xfrm>
          <a:off x="4816557" y="3748468"/>
          <a:ext cx="1317302" cy="489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1917</a:t>
          </a:r>
        </a:p>
      </dsp:txBody>
      <dsp:txXfrm>
        <a:off x="4816557" y="3748468"/>
        <a:ext cx="1317302" cy="489749"/>
      </dsp:txXfrm>
    </dsp:sp>
    <dsp:sp modelId="{873F7EB9-124E-4A4B-AF63-630ACCC5AF2F}">
      <dsp:nvSpPr>
        <dsp:cNvPr id="0" name=""/>
        <dsp:cNvSpPr/>
      </dsp:nvSpPr>
      <dsp:spPr>
        <a:xfrm>
          <a:off x="4595631" y="2354565"/>
          <a:ext cx="0" cy="1393902"/>
        </a:xfrm>
        <a:prstGeom prst="line">
          <a:avLst/>
        </a:prstGeom>
        <a:noFill/>
        <a:ln w="12700" cap="rnd" cmpd="sng" algn="ctr">
          <a:solidFill>
            <a:schemeClr val="accent2">
              <a:hueOff val="1268974"/>
              <a:satOff val="-267"/>
              <a:lumOff val="5719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481B5-5BCD-7941-AE61-C66A7D565AB8}">
      <dsp:nvSpPr>
        <dsp:cNvPr id="0" name=""/>
        <dsp:cNvSpPr/>
      </dsp:nvSpPr>
      <dsp:spPr>
        <a:xfrm>
          <a:off x="4579813" y="2310488"/>
          <a:ext cx="79533" cy="88154"/>
        </a:xfrm>
        <a:prstGeom prst="ellipse">
          <a:avLst/>
        </a:prstGeom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8AA7A4-05CA-1B4E-8C8C-A2B97C5F4D58}">
      <dsp:nvSpPr>
        <dsp:cNvPr id="0" name=""/>
        <dsp:cNvSpPr/>
      </dsp:nvSpPr>
      <dsp:spPr>
        <a:xfrm rot="8100000">
          <a:off x="5313461" y="559569"/>
          <a:ext cx="312436" cy="312436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1522769"/>
                <a:satOff val="-320"/>
                <a:lumOff val="6863"/>
                <a:alphaOff val="0"/>
                <a:tint val="98000"/>
                <a:lumMod val="110000"/>
              </a:schemeClr>
            </a:gs>
            <a:gs pos="84000">
              <a:schemeClr val="accent2">
                <a:hueOff val="1522769"/>
                <a:satOff val="-320"/>
                <a:lumOff val="6863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1522769"/>
              <a:satOff val="-320"/>
              <a:lumOff val="686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FF46F-74CC-EE4A-BECA-CE4AC14AB649}">
      <dsp:nvSpPr>
        <dsp:cNvPr id="0" name=""/>
        <dsp:cNvSpPr/>
      </dsp:nvSpPr>
      <dsp:spPr>
        <a:xfrm>
          <a:off x="5348170" y="594278"/>
          <a:ext cx="243018" cy="243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4FBA0-B1F6-284C-B695-C7ED32050A6B}">
      <dsp:nvSpPr>
        <dsp:cNvPr id="0" name=""/>
        <dsp:cNvSpPr/>
      </dsp:nvSpPr>
      <dsp:spPr>
        <a:xfrm>
          <a:off x="5690606" y="960662"/>
          <a:ext cx="1317302" cy="139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Hidden Power and Other Papers on Mental Science </a:t>
          </a:r>
        </a:p>
      </dsp:txBody>
      <dsp:txXfrm>
        <a:off x="5690606" y="960662"/>
        <a:ext cx="1317302" cy="1393902"/>
      </dsp:txXfrm>
    </dsp:sp>
    <dsp:sp modelId="{432B5F75-2DF9-4745-B578-1BA200A21149}">
      <dsp:nvSpPr>
        <dsp:cNvPr id="0" name=""/>
        <dsp:cNvSpPr/>
      </dsp:nvSpPr>
      <dsp:spPr>
        <a:xfrm>
          <a:off x="5690606" y="470913"/>
          <a:ext cx="1317302" cy="489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1921</a:t>
          </a:r>
        </a:p>
      </dsp:txBody>
      <dsp:txXfrm>
        <a:off x="5690606" y="470913"/>
        <a:ext cx="1317302" cy="489749"/>
      </dsp:txXfrm>
    </dsp:sp>
    <dsp:sp modelId="{CC209E5F-6DDB-884F-8BF2-CFB13B68BECE}">
      <dsp:nvSpPr>
        <dsp:cNvPr id="0" name=""/>
        <dsp:cNvSpPr/>
      </dsp:nvSpPr>
      <dsp:spPr>
        <a:xfrm>
          <a:off x="5469680" y="960662"/>
          <a:ext cx="0" cy="1393902"/>
        </a:xfrm>
        <a:prstGeom prst="line">
          <a:avLst/>
        </a:prstGeom>
        <a:noFill/>
        <a:ln w="12700" cap="rnd" cmpd="sng" algn="ctr">
          <a:solidFill>
            <a:schemeClr val="accent2">
              <a:hueOff val="1522769"/>
              <a:satOff val="-320"/>
              <a:lumOff val="686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A4DE2-D9EB-0645-AC34-5C9C6C5B05EF}">
      <dsp:nvSpPr>
        <dsp:cNvPr id="0" name=""/>
        <dsp:cNvSpPr/>
      </dsp:nvSpPr>
      <dsp:spPr>
        <a:xfrm>
          <a:off x="5453861" y="2310488"/>
          <a:ext cx="79533" cy="88154"/>
        </a:xfrm>
        <a:prstGeom prst="ellipse">
          <a:avLst/>
        </a:prstGeom>
        <a:gradFill rotWithShape="0">
          <a:gsLst>
            <a:gs pos="0">
              <a:schemeClr val="accent2">
                <a:tint val="98000"/>
                <a:lumMod val="110000"/>
              </a:schemeClr>
            </a:gs>
            <a:gs pos="84000">
              <a:schemeClr val="accent2">
                <a:shade val="90000"/>
                <a:lumMod val="88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4C0F7-CF5B-491C-A7B0-E54827757B1F}">
      <dsp:nvSpPr>
        <dsp:cNvPr id="0" name=""/>
        <dsp:cNvSpPr/>
      </dsp:nvSpPr>
      <dsp:spPr>
        <a:xfrm>
          <a:off x="304386" y="302627"/>
          <a:ext cx="944666" cy="94466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C8514-517F-4C2B-A6CE-09C692AAC1F6}">
      <dsp:nvSpPr>
        <dsp:cNvPr id="0" name=""/>
        <dsp:cNvSpPr/>
      </dsp:nvSpPr>
      <dsp:spPr>
        <a:xfrm>
          <a:off x="505708" y="503949"/>
          <a:ext cx="542021" cy="5420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812E8-99FA-43E6-B541-001507FC07A0}">
      <dsp:nvSpPr>
        <dsp:cNvPr id="0" name=""/>
        <dsp:cNvSpPr/>
      </dsp:nvSpPr>
      <dsp:spPr>
        <a:xfrm>
          <a:off x="2403" y="1541533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“Principle is not bound by precedent.”</a:t>
          </a:r>
        </a:p>
      </dsp:txBody>
      <dsp:txXfrm>
        <a:off x="2403" y="1541533"/>
        <a:ext cx="1548632" cy="619453"/>
      </dsp:txXfrm>
    </dsp:sp>
    <dsp:sp modelId="{80FB23CB-B64E-9149-8CCC-C6F48132E6F0}">
      <dsp:nvSpPr>
        <dsp:cNvPr id="0" name=""/>
        <dsp:cNvSpPr/>
      </dsp:nvSpPr>
      <dsp:spPr>
        <a:xfrm>
          <a:off x="2124030" y="302627"/>
          <a:ext cx="944666" cy="94466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B55F6-4CED-A545-9B39-E47E10C48FEE}">
      <dsp:nvSpPr>
        <dsp:cNvPr id="0" name=""/>
        <dsp:cNvSpPr/>
      </dsp:nvSpPr>
      <dsp:spPr>
        <a:xfrm>
          <a:off x="2325352" y="503949"/>
          <a:ext cx="542021" cy="54202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99997-A4D0-D54C-AE3A-69594DA3DCA2}">
      <dsp:nvSpPr>
        <dsp:cNvPr id="0" name=""/>
        <dsp:cNvSpPr/>
      </dsp:nvSpPr>
      <dsp:spPr>
        <a:xfrm>
          <a:off x="1822046" y="1541533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deductive reasoning: affirmative prayer</a:t>
          </a:r>
        </a:p>
      </dsp:txBody>
      <dsp:txXfrm>
        <a:off x="1822046" y="1541533"/>
        <a:ext cx="1548632" cy="619453"/>
      </dsp:txXfrm>
    </dsp:sp>
    <dsp:sp modelId="{41F97650-16BD-6F48-B2FD-44654B59EB4D}">
      <dsp:nvSpPr>
        <dsp:cNvPr id="0" name=""/>
        <dsp:cNvSpPr/>
      </dsp:nvSpPr>
      <dsp:spPr>
        <a:xfrm>
          <a:off x="3943673" y="302627"/>
          <a:ext cx="944666" cy="94466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7F635-B9EA-2147-BD54-59FEF03A4548}">
      <dsp:nvSpPr>
        <dsp:cNvPr id="0" name=""/>
        <dsp:cNvSpPr/>
      </dsp:nvSpPr>
      <dsp:spPr>
        <a:xfrm>
          <a:off x="4144996" y="503949"/>
          <a:ext cx="542021" cy="5420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B9974-A772-F644-A1AF-9522B39C6031}">
      <dsp:nvSpPr>
        <dsp:cNvPr id="0" name=""/>
        <dsp:cNvSpPr/>
      </dsp:nvSpPr>
      <dsp:spPr>
        <a:xfrm>
          <a:off x="3641690" y="1541533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Truth is to be discovered, not revealed only to certain people.</a:t>
          </a:r>
        </a:p>
      </dsp:txBody>
      <dsp:txXfrm>
        <a:off x="3641690" y="1541533"/>
        <a:ext cx="1548632" cy="619453"/>
      </dsp:txXfrm>
    </dsp:sp>
    <dsp:sp modelId="{800A9696-5060-4C35-BF79-A6F3D1ED1B57}">
      <dsp:nvSpPr>
        <dsp:cNvPr id="0" name=""/>
        <dsp:cNvSpPr/>
      </dsp:nvSpPr>
      <dsp:spPr>
        <a:xfrm>
          <a:off x="5763317" y="302627"/>
          <a:ext cx="944666" cy="94466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C3717-A4FC-4AE9-A4DA-DD26BF35C30A}">
      <dsp:nvSpPr>
        <dsp:cNvPr id="0" name=""/>
        <dsp:cNvSpPr/>
      </dsp:nvSpPr>
      <dsp:spPr>
        <a:xfrm>
          <a:off x="5964639" y="503949"/>
          <a:ext cx="542021" cy="5420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30230-7309-4848-92CE-DF39E10F3249}">
      <dsp:nvSpPr>
        <dsp:cNvPr id="0" name=""/>
        <dsp:cNvSpPr/>
      </dsp:nvSpPr>
      <dsp:spPr>
        <a:xfrm>
          <a:off x="5461333" y="1541533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“Subjective Mind vs Objective Mind.”</a:t>
          </a:r>
        </a:p>
      </dsp:txBody>
      <dsp:txXfrm>
        <a:off x="5461333" y="1541533"/>
        <a:ext cx="1548632" cy="619453"/>
      </dsp:txXfrm>
    </dsp:sp>
    <dsp:sp modelId="{B8B9FC02-B861-47C5-B2F0-4AD16C521C05}">
      <dsp:nvSpPr>
        <dsp:cNvPr id="0" name=""/>
        <dsp:cNvSpPr/>
      </dsp:nvSpPr>
      <dsp:spPr>
        <a:xfrm>
          <a:off x="304386" y="2548144"/>
          <a:ext cx="944666" cy="94466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EE762-18FC-4C1E-9252-23906AA9FAE6}">
      <dsp:nvSpPr>
        <dsp:cNvPr id="0" name=""/>
        <dsp:cNvSpPr/>
      </dsp:nvSpPr>
      <dsp:spPr>
        <a:xfrm>
          <a:off x="505708" y="2749466"/>
          <a:ext cx="542021" cy="5420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A523C-D315-4E31-8D19-49351CA9439C}">
      <dsp:nvSpPr>
        <dsp:cNvPr id="0" name=""/>
        <dsp:cNvSpPr/>
      </dsp:nvSpPr>
      <dsp:spPr>
        <a:xfrm>
          <a:off x="2403" y="3787050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Order is the first Law of the Universe</a:t>
          </a:r>
        </a:p>
      </dsp:txBody>
      <dsp:txXfrm>
        <a:off x="2403" y="3787050"/>
        <a:ext cx="1548632" cy="619453"/>
      </dsp:txXfrm>
    </dsp:sp>
    <dsp:sp modelId="{0990FB3D-A8E4-486B-BF63-CF969714A5FB}">
      <dsp:nvSpPr>
        <dsp:cNvPr id="0" name=""/>
        <dsp:cNvSpPr/>
      </dsp:nvSpPr>
      <dsp:spPr>
        <a:xfrm>
          <a:off x="2124030" y="2548144"/>
          <a:ext cx="944666" cy="94466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634D0-00E3-4D2C-BC17-AB3B09C4A23E}">
      <dsp:nvSpPr>
        <dsp:cNvPr id="0" name=""/>
        <dsp:cNvSpPr/>
      </dsp:nvSpPr>
      <dsp:spPr>
        <a:xfrm>
          <a:off x="2325352" y="2749466"/>
          <a:ext cx="542021" cy="5420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EA902-01B5-4DF1-A3F1-4EB4669F4BBB}">
      <dsp:nvSpPr>
        <dsp:cNvPr id="0" name=""/>
        <dsp:cNvSpPr/>
      </dsp:nvSpPr>
      <dsp:spPr>
        <a:xfrm>
          <a:off x="1822046" y="3787050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First Cause</a:t>
          </a:r>
        </a:p>
      </dsp:txBody>
      <dsp:txXfrm>
        <a:off x="1822046" y="3787050"/>
        <a:ext cx="1548632" cy="619453"/>
      </dsp:txXfrm>
    </dsp:sp>
    <dsp:sp modelId="{B104D521-3944-48EF-A25F-C9C6332A7C5C}">
      <dsp:nvSpPr>
        <dsp:cNvPr id="0" name=""/>
        <dsp:cNvSpPr/>
      </dsp:nvSpPr>
      <dsp:spPr>
        <a:xfrm>
          <a:off x="3943673" y="2548144"/>
          <a:ext cx="944666" cy="94466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4F863-F547-4263-A12A-21A8AF65E10E}">
      <dsp:nvSpPr>
        <dsp:cNvPr id="0" name=""/>
        <dsp:cNvSpPr/>
      </dsp:nvSpPr>
      <dsp:spPr>
        <a:xfrm>
          <a:off x="4144996" y="2749466"/>
          <a:ext cx="542021" cy="5420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DD982-29EE-4E61-ABFB-7B5DF08EE772}">
      <dsp:nvSpPr>
        <dsp:cNvPr id="0" name=""/>
        <dsp:cNvSpPr/>
      </dsp:nvSpPr>
      <dsp:spPr>
        <a:xfrm>
          <a:off x="3641690" y="3787050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Individual personality vs Universal Mind</a:t>
          </a:r>
        </a:p>
      </dsp:txBody>
      <dsp:txXfrm>
        <a:off x="3641690" y="3787050"/>
        <a:ext cx="1548632" cy="619453"/>
      </dsp:txXfrm>
    </dsp:sp>
    <dsp:sp modelId="{1305390F-F40B-4F12-8027-74A0169C3B21}">
      <dsp:nvSpPr>
        <dsp:cNvPr id="0" name=""/>
        <dsp:cNvSpPr/>
      </dsp:nvSpPr>
      <dsp:spPr>
        <a:xfrm>
          <a:off x="5763317" y="2548144"/>
          <a:ext cx="944666" cy="94466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F932E-828A-4D2C-91D5-DD2D0D3E72D6}">
      <dsp:nvSpPr>
        <dsp:cNvPr id="0" name=""/>
        <dsp:cNvSpPr/>
      </dsp:nvSpPr>
      <dsp:spPr>
        <a:xfrm>
          <a:off x="5964639" y="2749466"/>
          <a:ext cx="542021" cy="5420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13350-D10E-4460-8B1A-7FB2FA2D76F9}">
      <dsp:nvSpPr>
        <dsp:cNvPr id="0" name=""/>
        <dsp:cNvSpPr/>
      </dsp:nvSpPr>
      <dsp:spPr>
        <a:xfrm>
          <a:off x="5461333" y="3787050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Polarities</a:t>
          </a:r>
        </a:p>
      </dsp:txBody>
      <dsp:txXfrm>
        <a:off x="5461333" y="3787050"/>
        <a:ext cx="1548632" cy="619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DA258-1C31-4026-A0A8-045061141682}">
      <dsp:nvSpPr>
        <dsp:cNvPr id="0" name=""/>
        <dsp:cNvSpPr/>
      </dsp:nvSpPr>
      <dsp:spPr>
        <a:xfrm>
          <a:off x="0" y="1954"/>
          <a:ext cx="7012370" cy="9905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469BF-A22C-4670-881F-2DA9A92BA69D}">
      <dsp:nvSpPr>
        <dsp:cNvPr id="0" name=""/>
        <dsp:cNvSpPr/>
      </dsp:nvSpPr>
      <dsp:spPr>
        <a:xfrm>
          <a:off x="299648" y="224833"/>
          <a:ext cx="544815" cy="544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441F3-709B-41FA-B8ED-19782CB8C89E}">
      <dsp:nvSpPr>
        <dsp:cNvPr id="0" name=""/>
        <dsp:cNvSpPr/>
      </dsp:nvSpPr>
      <dsp:spPr>
        <a:xfrm>
          <a:off x="1144111" y="1954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As Ernest Holmes evolved, his use of principal became more connected with the Love. </a:t>
          </a:r>
        </a:p>
      </dsp:txBody>
      <dsp:txXfrm>
        <a:off x="1144111" y="1954"/>
        <a:ext cx="5868258" cy="990573"/>
      </dsp:txXfrm>
    </dsp:sp>
    <dsp:sp modelId="{9CF5D9CC-B7C4-40F2-A9DF-2D1779ED1C14}">
      <dsp:nvSpPr>
        <dsp:cNvPr id="0" name=""/>
        <dsp:cNvSpPr/>
      </dsp:nvSpPr>
      <dsp:spPr>
        <a:xfrm>
          <a:off x="0" y="1240170"/>
          <a:ext cx="7012370" cy="9905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2C73E-3A63-4FA4-A619-D06FBED1B8B0}">
      <dsp:nvSpPr>
        <dsp:cNvPr id="0" name=""/>
        <dsp:cNvSpPr/>
      </dsp:nvSpPr>
      <dsp:spPr>
        <a:xfrm>
          <a:off x="299648" y="1463049"/>
          <a:ext cx="544815" cy="544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84A7D-2750-45C0-B726-53EAEF06C716}">
      <dsp:nvSpPr>
        <dsp:cNvPr id="0" name=""/>
        <dsp:cNvSpPr/>
      </dsp:nvSpPr>
      <dsp:spPr>
        <a:xfrm>
          <a:off x="1144111" y="1240170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Ernest Holmes took Troward’s system and applied it to specific instances as seen in Science of Mind</a:t>
          </a:r>
        </a:p>
      </dsp:txBody>
      <dsp:txXfrm>
        <a:off x="1144111" y="1240170"/>
        <a:ext cx="5868258" cy="990573"/>
      </dsp:txXfrm>
    </dsp:sp>
    <dsp:sp modelId="{B6BFCD7F-3B4D-4B87-9A6E-3AED8D0D5AA3}">
      <dsp:nvSpPr>
        <dsp:cNvPr id="0" name=""/>
        <dsp:cNvSpPr/>
      </dsp:nvSpPr>
      <dsp:spPr>
        <a:xfrm>
          <a:off x="0" y="2478387"/>
          <a:ext cx="7012370" cy="9905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92BF4-CB82-411F-B8DA-0E3033A271F1}">
      <dsp:nvSpPr>
        <dsp:cNvPr id="0" name=""/>
        <dsp:cNvSpPr/>
      </dsp:nvSpPr>
      <dsp:spPr>
        <a:xfrm>
          <a:off x="299648" y="2701266"/>
          <a:ext cx="544815" cy="5448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E191B-DF24-4559-AD53-60AE49D41CAA}">
      <dsp:nvSpPr>
        <dsp:cNvPr id="0" name=""/>
        <dsp:cNvSpPr/>
      </dsp:nvSpPr>
      <dsp:spPr>
        <a:xfrm>
          <a:off x="1144111" y="2478387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Ernest Holmes was a charismatic speaker who synthesized complex concepts into more comprehensible language for the everyday person.</a:t>
          </a:r>
        </a:p>
      </dsp:txBody>
      <dsp:txXfrm>
        <a:off x="1144111" y="2478387"/>
        <a:ext cx="5868258" cy="990573"/>
      </dsp:txXfrm>
    </dsp:sp>
    <dsp:sp modelId="{E2E86AC0-23C4-4340-9618-31F940AF600C}">
      <dsp:nvSpPr>
        <dsp:cNvPr id="0" name=""/>
        <dsp:cNvSpPr/>
      </dsp:nvSpPr>
      <dsp:spPr>
        <a:xfrm>
          <a:off x="0" y="3716603"/>
          <a:ext cx="7012370" cy="9905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31336-9D44-44BA-BC1D-CB232FB36446}">
      <dsp:nvSpPr>
        <dsp:cNvPr id="0" name=""/>
        <dsp:cNvSpPr/>
      </dsp:nvSpPr>
      <dsp:spPr>
        <a:xfrm>
          <a:off x="299648" y="3939482"/>
          <a:ext cx="544815" cy="5448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85141-9D6D-4EAB-B916-D6DEA9C7D0CA}">
      <dsp:nvSpPr>
        <dsp:cNvPr id="0" name=""/>
        <dsp:cNvSpPr/>
      </dsp:nvSpPr>
      <dsp:spPr>
        <a:xfrm>
          <a:off x="1144111" y="3716603"/>
          <a:ext cx="5868258" cy="99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36" tIns="104836" rIns="104836" bIns="1048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Troward said your power weakens if it is spoken. Think this and keep it to yourself. Holmes said to declare it!</a:t>
          </a:r>
        </a:p>
      </dsp:txBody>
      <dsp:txXfrm>
        <a:off x="1144111" y="3716603"/>
        <a:ext cx="5868258" cy="990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5002D-3DCB-C543-ABD4-3DAAD662512B}" type="datetimeFigureOut">
              <a:rPr lang="en-US" smtClean="0"/>
              <a:t>1/11/20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43C2B-55B0-6840-A7FC-A7448681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43C2B-55B0-6840-A7FC-A7448681F6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96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43C2B-55B0-6840-A7FC-A7448681F6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5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43C2B-55B0-6840-A7FC-A7448681F6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2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43C2B-55B0-6840-A7FC-A7448681F6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2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43C2B-55B0-6840-A7FC-A7448681F6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8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43C2B-55B0-6840-A7FC-A7448681F6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9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43C2B-55B0-6840-A7FC-A7448681F6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3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43C2B-55B0-6840-A7FC-A7448681F6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46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43C2B-55B0-6840-A7FC-A7448681F6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7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43C2B-55B0-6840-A7FC-A7448681F6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5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43C2B-55B0-6840-A7FC-A7448681F6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0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43C2B-55B0-6840-A7FC-A7448681F6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1/11/20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2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3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1/11/20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4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1/11/20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5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1/11/20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8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7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2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4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0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1/11/20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0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454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6" r:id="rId6"/>
    <p:sldLayoutId id="2147483751" r:id="rId7"/>
    <p:sldLayoutId id="2147483752" r:id="rId8"/>
    <p:sldLayoutId id="2147483753" r:id="rId9"/>
    <p:sldLayoutId id="2147483755" r:id="rId10"/>
    <p:sldLayoutId id="2147483754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illiam_James" TargetMode="Externa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impiousdigest.com/the-edinburgh-lectures-on-mental-scienc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quod.lib.umich.edu/c/ca/7523862.spec.208/--hijab-and-the-sari-the-strange-and-sexy-between-colonialism?rgn=main;view=fulltext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imple.wikipedia.org/wiki/Westminster_Abbey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://www.flickr.com/photos/14684508@N02/12140228626/" TargetMode="External"/><Relationship Id="rId4" Type="http://schemas.openxmlformats.org/officeDocument/2006/relationships/hyperlink" Target="http://www.nzhistory.net.nz/media/photo/map-british-india-1914" TargetMode="Externa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futurism.com/universe-looks-like-one-imag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en.wikipedia.org/wiki/Religious_scien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courses.lumenlearning.com/engcomp1-wmopen/chapter/text-inductive-reasoning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hyperlink" Target="http://www.publicdomainpictures.net/view-image.php?image=33066&amp;picture=yin-yang" TargetMode="Externa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8.jpg"/><Relationship Id="rId4" Type="http://schemas.openxmlformats.org/officeDocument/2006/relationships/diagramLayout" Target="../diagrams/layout2.xml"/><Relationship Id="rId9" Type="http://schemas.openxmlformats.org/officeDocument/2006/relationships/hyperlink" Target="https://fabiusmaximus.com/2012/12/23/justice-european-human-rights-4716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C0223-D1A9-4963-9CA4-EFCD86592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689F4-C007-334B-B7DF-2D412F97C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Judge Thomas </a:t>
            </a:r>
            <a:r>
              <a:rPr lang="en-US" dirty="0" err="1">
                <a:solidFill>
                  <a:schemeClr val="tx1"/>
                </a:solidFill>
              </a:rPr>
              <a:t>Troward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40277-5FAC-E443-811A-374A7930A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1141758"/>
          </a:xfrm>
        </p:spPr>
        <p:txBody>
          <a:bodyPr>
            <a:normAutofit/>
          </a:bodyPr>
          <a:lstStyle/>
          <a:p>
            <a:r>
              <a:rPr lang="en-US" dirty="0"/>
              <a:t>By Gina </a:t>
            </a:r>
            <a:r>
              <a:rPr lang="en-US" dirty="0" err="1"/>
              <a:t>Colvario</a:t>
            </a:r>
            <a:r>
              <a:rPr lang="en-US" dirty="0"/>
              <a:t> </a:t>
            </a:r>
            <a:r>
              <a:rPr lang="en-US" dirty="0" err="1"/>
              <a:t>Krupka</a:t>
            </a:r>
            <a:endParaRPr lang="en-US" dirty="0"/>
          </a:p>
          <a:p>
            <a:r>
              <a:rPr lang="en-US" dirty="0"/>
              <a:t>Vicky Jeter</a:t>
            </a:r>
          </a:p>
          <a:p>
            <a:r>
              <a:rPr lang="en-US" dirty="0" err="1"/>
              <a:t>Kamatara</a:t>
            </a:r>
            <a:r>
              <a:rPr lang="en-US" dirty="0"/>
              <a:t> Johnson</a:t>
            </a:r>
          </a:p>
        </p:txBody>
      </p:sp>
    </p:spTree>
    <p:extLst>
      <p:ext uri="{BB962C8B-B14F-4D97-AF65-F5344CB8AC3E}">
        <p14:creationId xmlns:p14="http://schemas.microsoft.com/office/powerpoint/2010/main" val="977301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DD2BC0-D31F-4903-8F54-0F60B9E3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A555FB3-C8F7-4C59-92A7-A7155CC38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4C7473-9138-4198-AD0F-3C22581FC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9D191F-8949-44E0-B578-9235C28E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BDBF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4F9A2D-9C5D-4790-8FE1-6699E4738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877874-48AA-48C8-AED1-578BEB501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177" y="4467548"/>
            <a:ext cx="11293434" cy="193325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78B06-2B7E-314F-928B-27188FFB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672846"/>
            <a:ext cx="10993549" cy="1055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Troward Influencing others</a:t>
            </a:r>
          </a:p>
        </p:txBody>
      </p:sp>
      <p:pic>
        <p:nvPicPr>
          <p:cNvPr id="9" name="Picture 8" descr="A close up of a mans face&#10;&#10;Description automatically generated">
            <a:extLst>
              <a:ext uri="{FF2B5EF4-FFF2-40B4-BE49-F238E27FC236}">
                <a16:creationId xmlns:a16="http://schemas.microsoft.com/office/drawing/2014/main" id="{75847160-07A2-BE48-8124-772F2F0C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897" y="974331"/>
            <a:ext cx="1918931" cy="224739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EE8606C-FA87-488E-9862-A46550A95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114" y="641102"/>
            <a:ext cx="3666744" cy="36985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4F6131-E7BD-4E9E-A01D-C7ABF4870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0685" y="641102"/>
            <a:ext cx="3666744" cy="36985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DB0B82A-AC25-4EBB-B330-46CA1BD3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8951" y="641102"/>
            <a:ext cx="3666744" cy="36985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in a blue shirt&#10;&#10;Description automatically generated">
            <a:extLst>
              <a:ext uri="{FF2B5EF4-FFF2-40B4-BE49-F238E27FC236}">
                <a16:creationId xmlns:a16="http://schemas.microsoft.com/office/drawing/2014/main" id="{82FAC229-83A2-8041-B2E8-409633A16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154" y="1005840"/>
            <a:ext cx="2168337" cy="21683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C0A165-D9DD-E240-B20D-F9E7AEE13BCE}"/>
              </a:ext>
            </a:extLst>
          </p:cNvPr>
          <p:cNvSpPr txBox="1"/>
          <p:nvPr/>
        </p:nvSpPr>
        <p:spPr>
          <a:xfrm>
            <a:off x="1023257" y="3484050"/>
            <a:ext cx="309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Genevieve Behrend</a:t>
            </a:r>
          </a:p>
          <a:p>
            <a:r>
              <a:rPr lang="en-US" u="sng" dirty="0"/>
              <a:t>Your Invisible Power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C7B607-C918-4E41-8F95-7CB737B7872C}"/>
              </a:ext>
            </a:extLst>
          </p:cNvPr>
          <p:cNvSpPr txBox="1"/>
          <p:nvPr/>
        </p:nvSpPr>
        <p:spPr>
          <a:xfrm>
            <a:off x="8476386" y="3484050"/>
            <a:ext cx="309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Mary Morrissey</a:t>
            </a:r>
          </a:p>
          <a:p>
            <a:r>
              <a:rPr lang="en-US" u="sng" dirty="0"/>
              <a:t>Prosperity Plus</a:t>
            </a:r>
          </a:p>
        </p:txBody>
      </p:sp>
      <p:pic>
        <p:nvPicPr>
          <p:cNvPr id="19" name="Picture 1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40AA1E9-633A-7C43-9D20-E48C12BED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16750" y="760866"/>
            <a:ext cx="1558500" cy="200378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22D3CC4-579C-7447-8966-37809B14C651}"/>
              </a:ext>
            </a:extLst>
          </p:cNvPr>
          <p:cNvSpPr txBox="1"/>
          <p:nvPr/>
        </p:nvSpPr>
        <p:spPr>
          <a:xfrm>
            <a:off x="4443231" y="3037971"/>
            <a:ext cx="332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William James</a:t>
            </a:r>
          </a:p>
          <a:p>
            <a:r>
              <a:rPr lang="en-US" sz="1600" u="sng" dirty="0"/>
              <a:t>The Varieties of Religious Experience</a:t>
            </a:r>
            <a:r>
              <a:rPr lang="en-US" sz="1600" dirty="0"/>
              <a:t>, which informed the foundation of Alcoholics Anonymous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45850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4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40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62837BB-B20E-DD4B-9E80-143C162C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chemeClr val="bg1">
                    <a:lumMod val="85000"/>
                    <a:lumOff val="15000"/>
                  </a:schemeClr>
                </a:solidFill>
              </a:rPr>
              <a:t>Contrasting Troward &amp; Holmes</a:t>
            </a:r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C598E59D-687D-492A-B524-7F7D79D68A8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25312557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1345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7D2D-2320-C14A-AC57-12FC8C25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8379"/>
          </a:xfrm>
        </p:spPr>
        <p:txBody>
          <a:bodyPr/>
          <a:lstStyle/>
          <a:p>
            <a:r>
              <a:rPr lang="en-US" dirty="0"/>
              <a:t>How might this inform my ministry?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E1B68-F673-C84F-A6B1-32C0F7A9E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424539"/>
            <a:ext cx="10401232" cy="3176337"/>
          </a:xfrm>
        </p:spPr>
        <p:txBody>
          <a:bodyPr anchor="t"/>
          <a:lstStyle/>
          <a:p>
            <a:r>
              <a:rPr lang="en-US" dirty="0"/>
              <a:t>The basis of Science of Mind is informed by </a:t>
            </a:r>
            <a:r>
              <a:rPr lang="en-US" dirty="0" err="1"/>
              <a:t>Troward’s</a:t>
            </a:r>
            <a:r>
              <a:rPr lang="en-US" dirty="0"/>
              <a:t> writings, concepts, and systems </a:t>
            </a:r>
          </a:p>
          <a:p>
            <a:r>
              <a:rPr lang="en-US" dirty="0"/>
              <a:t>The Law is impartial and works for </a:t>
            </a:r>
            <a:r>
              <a:rPr lang="en-US" i="1" dirty="0"/>
              <a:t>everyone</a:t>
            </a:r>
            <a:r>
              <a:rPr lang="en-US" dirty="0"/>
              <a:t> as we work it, whether unconsciously or consciously.</a:t>
            </a:r>
          </a:p>
          <a:p>
            <a:r>
              <a:rPr lang="en-US" dirty="0"/>
              <a:t>Change your thinking; change your life.</a:t>
            </a:r>
          </a:p>
          <a:p>
            <a:r>
              <a:rPr lang="en-US" dirty="0"/>
              <a:t>There is a Power greater than us and we can use it!</a:t>
            </a:r>
          </a:p>
          <a:p>
            <a:r>
              <a:rPr lang="en-US" dirty="0"/>
              <a:t>Everything begins within.</a:t>
            </a:r>
          </a:p>
          <a:p>
            <a:r>
              <a:rPr lang="en-US" dirty="0"/>
              <a:t>Principle is not bound by precedent = frees us from the false limitations of the past into Infinite possibility. </a:t>
            </a:r>
          </a:p>
          <a:p>
            <a:r>
              <a:rPr lang="en-US" dirty="0"/>
              <a:t>This is a system that works, practical mysticism, to be passed on to those whom we serve.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2A108-3B57-C04B-90EF-9F792F9F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472" y="4448414"/>
            <a:ext cx="1706600" cy="2063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48F3B4B1-D6B8-D147-AE0B-CA49BC88F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324" y="4448414"/>
            <a:ext cx="1986241" cy="197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7F8933-741E-7442-A309-928FB1907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40" y="4386509"/>
            <a:ext cx="1706600" cy="21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7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17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267A2-22E1-6548-8EF4-71A0E9D6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6011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The Man (</a:t>
            </a:r>
            <a:r>
              <a:rPr lang="en-US" sz="2800" dirty="0"/>
              <a:t>1847-1916)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501009FD-33BC-4644-BBC9-25E575F6CE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14" r="473" b="3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A9EC6-9882-5245-A6A6-AF1901385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725" y="1303283"/>
            <a:ext cx="7536005" cy="53077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Born to British parents in India; his father was a colonel.</a:t>
            </a:r>
          </a:p>
          <a:p>
            <a:r>
              <a:rPr lang="en-US" dirty="0"/>
              <a:t>Studied law in England</a:t>
            </a:r>
          </a:p>
          <a:p>
            <a:r>
              <a:rPr lang="en-US" dirty="0"/>
              <a:t>He wrote for New Thought publication “Expressions” about his philosophy</a:t>
            </a:r>
          </a:p>
          <a:p>
            <a:r>
              <a:rPr lang="en-US" dirty="0"/>
              <a:t>Introduced to the Higher Thought Center of London through Alice </a:t>
            </a:r>
            <a:r>
              <a:rPr lang="en-US" dirty="0" err="1"/>
              <a:t>Callo</a:t>
            </a:r>
            <a:r>
              <a:rPr lang="en-US" dirty="0"/>
              <a:t> and was asked to speak</a:t>
            </a:r>
          </a:p>
          <a:p>
            <a:r>
              <a:rPr lang="en-US" dirty="0"/>
              <a:t>Practiced law as a judge for 25 years in India</a:t>
            </a:r>
          </a:p>
          <a:p>
            <a:r>
              <a:rPr lang="en-US" dirty="0"/>
              <a:t>When he retired in 1902, he devoted himself to</a:t>
            </a:r>
          </a:p>
          <a:p>
            <a:pPr lvl="1"/>
            <a:r>
              <a:rPr lang="en-US" dirty="0"/>
              <a:t>Scripture and comparative religions (similar to Ernest Holmes)</a:t>
            </a:r>
          </a:p>
          <a:p>
            <a:pPr lvl="2"/>
            <a:r>
              <a:rPr lang="en-US" dirty="0"/>
              <a:t>Studied the Koran, Hindu scriptures, books of Raja yoga, the Bible</a:t>
            </a:r>
          </a:p>
          <a:p>
            <a:pPr lvl="1"/>
            <a:r>
              <a:rPr lang="en-US" dirty="0"/>
              <a:t>Metaphysics</a:t>
            </a:r>
          </a:p>
          <a:p>
            <a:pPr lvl="1"/>
            <a:r>
              <a:rPr lang="en-US" dirty="0"/>
              <a:t>Painting</a:t>
            </a:r>
          </a:p>
          <a:p>
            <a:pPr lvl="1"/>
            <a:r>
              <a:rPr lang="en-US" dirty="0"/>
              <a:t>Past president of the International New Thought Alliance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wife helped to publish many of his works posthumously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6488705-FACC-4B3A-930C-DFCD0623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92A693-C11D-4258-BD5A-51F263108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1A7C75-82D3-40B8-BB33-CF1FC3BBE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6CAEEC9-2A71-4D1A-A998-D8831EC8C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BACA26-DCE5-4FFE-AD82-8EC870DD9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map&#10;&#10;Description automatically generated">
            <a:extLst>
              <a:ext uri="{FF2B5EF4-FFF2-40B4-BE49-F238E27FC236}">
                <a16:creationId xmlns:a16="http://schemas.microsoft.com/office/drawing/2014/main" id="{C2B98DEE-FBE1-4A4F-A051-3282EA272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611" b="1"/>
          <a:stretch/>
        </p:blipFill>
        <p:spPr>
          <a:xfrm>
            <a:off x="20" y="-2"/>
            <a:ext cx="4544548" cy="4219698"/>
          </a:xfrm>
          <a:prstGeom prst="rect">
            <a:avLst/>
          </a:prstGeom>
        </p:spPr>
      </p:pic>
      <p:pic>
        <p:nvPicPr>
          <p:cNvPr id="29" name="Picture 28" descr="A church with a large clock tower in front of a building&#10;&#10;Description automatically generated">
            <a:extLst>
              <a:ext uri="{FF2B5EF4-FFF2-40B4-BE49-F238E27FC236}">
                <a16:creationId xmlns:a16="http://schemas.microsoft.com/office/drawing/2014/main" id="{C52D5514-5333-4D44-A627-39E4330DB0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677" r="3" b="3"/>
          <a:stretch/>
        </p:blipFill>
        <p:spPr>
          <a:xfrm>
            <a:off x="4628834" y="-3"/>
            <a:ext cx="3732157" cy="426695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5F9D3AB-061F-40F2-94F2-0F9DCD1B6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3556F-16E8-FB43-B758-117A688D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249" y="4571122"/>
            <a:ext cx="7220605" cy="10379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 dirty="0">
                <a:solidFill>
                  <a:srgbClr val="FFFFFF"/>
                </a:solidFill>
              </a:rPr>
              <a:t>Context—culture—challenges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8CBA4-1A17-F54D-8079-203DC710E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4249" y="5656701"/>
            <a:ext cx="7220606" cy="10961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600" cap="all" dirty="0">
                <a:solidFill>
                  <a:srgbClr val="FFFFFF">
                    <a:alpha val="75000"/>
                  </a:srgbClr>
                </a:solidFill>
              </a:rPr>
              <a:t>Colonial India, England education, practicing the Law, more focused on spiritual philosophy and discovering truth as opposed to other new thought contemporaries focused on Christianity, revelation, and healing.</a:t>
            </a:r>
          </a:p>
        </p:txBody>
      </p:sp>
      <p:pic>
        <p:nvPicPr>
          <p:cNvPr id="11" name="Picture 10" descr="A vintage photo of a person wearing a suit and tie&#10;&#10;Description automatically generated">
            <a:extLst>
              <a:ext uri="{FF2B5EF4-FFF2-40B4-BE49-F238E27FC236}">
                <a16:creationId xmlns:a16="http://schemas.microsoft.com/office/drawing/2014/main" id="{64208256-0192-9441-A95D-706797D395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b="3121"/>
          <a:stretch/>
        </p:blipFill>
        <p:spPr>
          <a:xfrm>
            <a:off x="8457419" y="5"/>
            <a:ext cx="3734578" cy="421928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0F9BD37-4DB5-4730-821E-01F12FA35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5326" y="4220158"/>
            <a:ext cx="7689094" cy="90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Content Placeholder 19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CB992348-D8EF-B946-934A-BC5E4EA91A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6872" r="-4" b="8838"/>
          <a:stretch/>
        </p:blipFill>
        <p:spPr>
          <a:xfrm>
            <a:off x="-2" y="4310260"/>
            <a:ext cx="4544568" cy="2547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8F67E3-6802-F149-ABDA-09EFFEB1592D}"/>
              </a:ext>
            </a:extLst>
          </p:cNvPr>
          <p:cNvSpPr txBox="1"/>
          <p:nvPr/>
        </p:nvSpPr>
        <p:spPr>
          <a:xfrm>
            <a:off x="267383" y="2679343"/>
            <a:ext cx="2060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Gandhi as a young lawyer</a:t>
            </a:r>
            <a:endParaRPr lang="en-US" sz="9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5FAD08-8EDC-434D-AAAA-CC3A831EC7BB}"/>
              </a:ext>
            </a:extLst>
          </p:cNvPr>
          <p:cNvSpPr txBox="1"/>
          <p:nvPr/>
        </p:nvSpPr>
        <p:spPr>
          <a:xfrm>
            <a:off x="8744606" y="3920359"/>
            <a:ext cx="312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Gandhi as a young lawyer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E60123-087B-0A40-9C62-9EC257026BE6}"/>
              </a:ext>
            </a:extLst>
          </p:cNvPr>
          <p:cNvSpPr txBox="1"/>
          <p:nvPr/>
        </p:nvSpPr>
        <p:spPr>
          <a:xfrm>
            <a:off x="5265683" y="3762703"/>
            <a:ext cx="27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West Minster Abbey</a:t>
            </a:r>
          </a:p>
        </p:txBody>
      </p:sp>
    </p:spTree>
    <p:extLst>
      <p:ext uri="{BB962C8B-B14F-4D97-AF65-F5344CB8AC3E}">
        <p14:creationId xmlns:p14="http://schemas.microsoft.com/office/powerpoint/2010/main" val="294274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FB73AE-79E3-3C4C-B97A-63B2C66F28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8E0A4-BFA3-0448-851A-CD723F5E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27" y="1153886"/>
            <a:ext cx="3374265" cy="97130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</a:rPr>
              <a:t>First Cause vs Individual Personality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72F5B-D91B-0345-8E0F-3CFD30FBA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226" y="2266683"/>
            <a:ext cx="3374265" cy="27045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Universal Life Principle</a:t>
            </a:r>
          </a:p>
          <a:p>
            <a:r>
              <a:rPr lang="en-US" sz="1800" dirty="0"/>
              <a:t>“Quality of Livingness” = Consciousness</a:t>
            </a:r>
          </a:p>
          <a:p>
            <a:r>
              <a:rPr lang="en-US" sz="1800" dirty="0"/>
              <a:t>Consciousness is what we do with it</a:t>
            </a:r>
          </a:p>
          <a:p>
            <a:r>
              <a:rPr lang="en-US" sz="1800" dirty="0"/>
              <a:t>Personality is God expressing as me</a:t>
            </a:r>
          </a:p>
        </p:txBody>
      </p:sp>
    </p:spTree>
    <p:extLst>
      <p:ext uri="{BB962C8B-B14F-4D97-AF65-F5344CB8AC3E}">
        <p14:creationId xmlns:p14="http://schemas.microsoft.com/office/powerpoint/2010/main" val="3450766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86191B5-2583-4B3E-B008-3E5A37614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5C4DB5-1B45-490F-A51B-23C9B9A43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C20DDE-67DF-47CA-B658-875EA5D8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B4ED93-D6A4-4A1D-9CA7-A0549AB6D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A picture containing clock&#10;&#10;Description automatically generated">
            <a:extLst>
              <a:ext uri="{FF2B5EF4-FFF2-40B4-BE49-F238E27FC236}">
                <a16:creationId xmlns:a16="http://schemas.microsoft.com/office/drawing/2014/main" id="{50B59416-3823-0C43-8600-880DD12ADD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56" b="-2"/>
          <a:stretch/>
        </p:blipFill>
        <p:spPr>
          <a:xfrm>
            <a:off x="446534" y="604757"/>
            <a:ext cx="7498616" cy="579604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9C7CFDB-8577-4539-8795-F8B34A30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2CFED-218B-764F-9D33-9C52A3F6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6"/>
            <a:ext cx="3081576" cy="5946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Chaos vs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1B348-42AF-EB43-901A-E8E12A48C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6275" y="2218936"/>
            <a:ext cx="3311792" cy="3855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cap="all" dirty="0">
                <a:solidFill>
                  <a:srgbClr val="FFFFFF">
                    <a:alpha val="75000"/>
                  </a:srgbClr>
                </a:solidFill>
              </a:rPr>
              <a:t>The Universe thrives on increasing levels of order In the physical world and in our thought process.</a:t>
            </a:r>
          </a:p>
          <a:p>
            <a:pPr marL="0" indent="0">
              <a:buNone/>
            </a:pPr>
            <a:r>
              <a:rPr lang="en-US" sz="1800" cap="all" dirty="0">
                <a:solidFill>
                  <a:srgbClr val="FFFFFF">
                    <a:alpha val="75000"/>
                  </a:srgbClr>
                </a:solidFill>
              </a:rPr>
              <a:t>“In the true order, everything is seen from within.” </a:t>
            </a:r>
          </a:p>
          <a:p>
            <a:pPr marL="0" indent="0">
              <a:buNone/>
            </a:pPr>
            <a:r>
              <a:rPr lang="en-US" sz="1800" cap="all" dirty="0">
                <a:solidFill>
                  <a:srgbClr val="FFFFFF">
                    <a:alpha val="75000"/>
                  </a:srgbClr>
                </a:solidFill>
              </a:rPr>
              <a:t>“Order is Heaven’s first law.”</a:t>
            </a:r>
          </a:p>
        </p:txBody>
      </p:sp>
    </p:spTree>
    <p:extLst>
      <p:ext uri="{BB962C8B-B14F-4D97-AF65-F5344CB8AC3E}">
        <p14:creationId xmlns:p14="http://schemas.microsoft.com/office/powerpoint/2010/main" val="248200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6320B-ED07-5F40-B1E5-8BDFCADA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Defining Evil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26C31-5266-E348-8705-48408A599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255" y="2177142"/>
            <a:ext cx="3409782" cy="38236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Evil is NOT an outer force like the Devil but rather a perfectly natural outcome of the misdirected use of a man’s creative instrument of thought. 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D29B4A2-3DC6-3942-BCB5-13F4D1D54D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92251" y="936141"/>
            <a:ext cx="6431463" cy="49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93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DD2BC0-D31F-4903-8F54-0F60B9E3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A555FB3-C8F7-4C59-92A7-A7155CC38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C7473-9138-4198-AD0F-3C22581FC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9D191F-8949-44E0-B578-9235C28E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4F9A2D-9C5D-4790-8FE1-6699E4738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877874-48AA-48C8-AED1-578BEB501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177" y="4467548"/>
            <a:ext cx="11293434" cy="193325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74AA6-9306-B544-A6E3-47077B1A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672846"/>
            <a:ext cx="10993549" cy="50451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Inductive Vs Deductive Reasoning in the Co-Creative Process</a:t>
            </a:r>
          </a:p>
        </p:txBody>
      </p:sp>
      <p:pic>
        <p:nvPicPr>
          <p:cNvPr id="6" name="Content Placeholder 5" descr="A close up of a mans face&#10;&#10;Description automatically generated">
            <a:extLst>
              <a:ext uri="{FF2B5EF4-FFF2-40B4-BE49-F238E27FC236}">
                <a16:creationId xmlns:a16="http://schemas.microsoft.com/office/drawing/2014/main" id="{297CA983-CAB5-BA48-A176-63DD739FD5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0263" t="16406" r="8139" b="10240"/>
          <a:stretch/>
        </p:blipFill>
        <p:spPr>
          <a:xfrm>
            <a:off x="827773" y="924026"/>
            <a:ext cx="2976607" cy="310943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EE8606C-FA87-488E-9862-A46550A95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114" y="641102"/>
            <a:ext cx="3666744" cy="36985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4F6131-E7BD-4E9E-A01D-C7ABF4870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0685" y="641102"/>
            <a:ext cx="3666744" cy="36985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B0B82A-AC25-4EBB-B330-46CA1BD3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8951" y="641102"/>
            <a:ext cx="3666744" cy="36985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54C446-DFD7-D84F-AA2D-23D2041DB1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0815" y="1376949"/>
            <a:ext cx="3014297" cy="21100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F13309-ECAA-724D-8C6F-0520F53B4281}"/>
              </a:ext>
            </a:extLst>
          </p:cNvPr>
          <p:cNvSpPr/>
          <p:nvPr/>
        </p:nvSpPr>
        <p:spPr>
          <a:xfrm>
            <a:off x="2298194" y="5378574"/>
            <a:ext cx="7373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chemeClr val="bg1"/>
                </a:solidFill>
              </a:rPr>
              <a:t>Creative process, “My mind is a center of divine operation.” “Principle is not bound by precedent.”</a:t>
            </a:r>
          </a:p>
          <a:p>
            <a:endParaRPr lang="en-US" cap="all" dirty="0">
              <a:solidFill>
                <a:srgbClr val="FFFFFF">
                  <a:alpha val="75000"/>
                </a:srgbClr>
              </a:solidFill>
            </a:endParaRPr>
          </a:p>
        </p:txBody>
      </p:sp>
      <p:pic>
        <p:nvPicPr>
          <p:cNvPr id="27" name="Picture 26" descr="A picture containing drawing, window&#10;&#10;Description automatically generated">
            <a:extLst>
              <a:ext uri="{FF2B5EF4-FFF2-40B4-BE49-F238E27FC236}">
                <a16:creationId xmlns:a16="http://schemas.microsoft.com/office/drawing/2014/main" id="{2DB86612-635C-9946-BAF7-18819DF4D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83963" y="1017761"/>
            <a:ext cx="2777820" cy="27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04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3DA85-FF2F-2F45-8010-107CA9BA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Major Works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B8A9FF-AC41-4FB9-937C-12A43E334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22924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B12CEFB-A8C3-9B4C-9DFC-A3CF35B92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922" y="3932922"/>
            <a:ext cx="1657286" cy="2369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92ECC-AA0E-FD4A-B2F6-6867C00E7A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6195" y="864507"/>
            <a:ext cx="1384300" cy="207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6ECDA0-B90A-FB47-823C-7A78A76304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467" y="838200"/>
            <a:ext cx="1412255" cy="2122714"/>
          </a:xfrm>
          <a:prstGeom prst="rect">
            <a:avLst/>
          </a:prstGeom>
        </p:spPr>
      </p:pic>
      <p:pic>
        <p:nvPicPr>
          <p:cNvPr id="15" name="Picture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EA3FAD0-2E35-8447-BDDE-FC8BA895E6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4795" y="3954489"/>
            <a:ext cx="1657287" cy="24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93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190ED9-FB77-5849-8F28-49AC0633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8"/>
            <a:ext cx="3054091" cy="246327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Influence on Holmes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36B0F0DF-B4F6-401E-B417-9BA514BEE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140950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6F6E81-3596-5F46-9043-0F963F884445}"/>
              </a:ext>
            </a:extLst>
          </p:cNvPr>
          <p:cNvSpPr txBox="1"/>
          <p:nvPr/>
        </p:nvSpPr>
        <p:spPr>
          <a:xfrm>
            <a:off x="746228" y="3564449"/>
            <a:ext cx="2543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Ernest Holmes said he read every book by </a:t>
            </a:r>
            <a:r>
              <a:rPr lang="en-US" dirty="0" err="1">
                <a:solidFill>
                  <a:schemeClr val="bg1"/>
                </a:solidFill>
              </a:rPr>
              <a:t>Troward</a:t>
            </a:r>
            <a:r>
              <a:rPr lang="en-US" dirty="0">
                <a:solidFill>
                  <a:schemeClr val="bg1"/>
                </a:solidFill>
              </a:rPr>
              <a:t>, that it influenced about 25% of Science of Mind, but it’s hard to tease out where </a:t>
            </a:r>
            <a:r>
              <a:rPr lang="en-US" dirty="0" err="1">
                <a:solidFill>
                  <a:schemeClr val="bg1"/>
                </a:solidFill>
              </a:rPr>
              <a:t>Troward</a:t>
            </a:r>
            <a:r>
              <a:rPr lang="en-US" dirty="0">
                <a:solidFill>
                  <a:schemeClr val="bg1"/>
                </a:solidFill>
              </a:rPr>
              <a:t> stops and Holmes starts…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0FBA633-E527-274F-98E3-2E3AF64194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693041" y="1643742"/>
            <a:ext cx="644031" cy="693979"/>
          </a:xfrm>
          <a:prstGeom prst="rect">
            <a:avLst/>
          </a:prstGeom>
        </p:spPr>
      </p:pic>
      <p:pic>
        <p:nvPicPr>
          <p:cNvPr id="35" name="Picture 34" descr="A picture containing ball&#10;&#10;Description automatically generated">
            <a:extLst>
              <a:ext uri="{FF2B5EF4-FFF2-40B4-BE49-F238E27FC236}">
                <a16:creationId xmlns:a16="http://schemas.microsoft.com/office/drawing/2014/main" id="{C5B44C37-DE7E-1046-81FC-1EE46C034F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502962" y="3867643"/>
            <a:ext cx="693979" cy="6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LightSeed_2SEEDS">
      <a:dk1>
        <a:srgbClr val="000000"/>
      </a:dk1>
      <a:lt1>
        <a:srgbClr val="FFFFFF"/>
      </a:lt1>
      <a:dk2>
        <a:srgbClr val="413924"/>
      </a:dk2>
      <a:lt2>
        <a:srgbClr val="E7E8E2"/>
      </a:lt2>
      <a:accent1>
        <a:srgbClr val="96A4C6"/>
      </a:accent1>
      <a:accent2>
        <a:srgbClr val="867FBA"/>
      </a:accent2>
      <a:accent3>
        <a:srgbClr val="B096C6"/>
      </a:accent3>
      <a:accent4>
        <a:srgbClr val="BA917F"/>
      </a:accent4>
      <a:accent5>
        <a:srgbClr val="AEA284"/>
      </a:accent5>
      <a:accent6>
        <a:srgbClr val="A1A873"/>
      </a:accent6>
      <a:hlink>
        <a:srgbClr val="808751"/>
      </a:hlink>
      <a:folHlink>
        <a:srgbClr val="848484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668</Words>
  <Application>Microsoft Macintosh PowerPoint</Application>
  <PresentationFormat>Widescreen</PresentationFormat>
  <Paragraphs>92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Franklin Gothic Book</vt:lpstr>
      <vt:lpstr>Wingdings 2</vt:lpstr>
      <vt:lpstr>DividendVTI</vt:lpstr>
      <vt:lpstr>Judge Thomas Troward </vt:lpstr>
      <vt:lpstr>The Man (1847-1916)</vt:lpstr>
      <vt:lpstr>Context—culture—challenges </vt:lpstr>
      <vt:lpstr>First Cause vs Individual Personality</vt:lpstr>
      <vt:lpstr>Chaos vs Order</vt:lpstr>
      <vt:lpstr>Defining Evil</vt:lpstr>
      <vt:lpstr>Inductive Vs Deductive Reasoning in the Co-Creative Process</vt:lpstr>
      <vt:lpstr>Major Works</vt:lpstr>
      <vt:lpstr>Influence on Holmes</vt:lpstr>
      <vt:lpstr>Troward Influencing others</vt:lpstr>
      <vt:lpstr>Contrasting Troward &amp; Holmes</vt:lpstr>
      <vt:lpstr>How might this inform my ministry?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Judge Thomas Troward </dc:title>
  <dc:creator>Kamatara Johnson</dc:creator>
  <cp:lastModifiedBy>Kamatara Johnson</cp:lastModifiedBy>
  <cp:revision>4</cp:revision>
  <cp:lastPrinted>2020-01-11T19:52:48Z</cp:lastPrinted>
  <dcterms:created xsi:type="dcterms:W3CDTF">2020-01-11T19:25:23Z</dcterms:created>
  <dcterms:modified xsi:type="dcterms:W3CDTF">2020-01-11T20:00:34Z</dcterms:modified>
</cp:coreProperties>
</file>